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6" r:id="rId4"/>
    <p:sldId id="267" r:id="rId5"/>
    <p:sldId id="268" r:id="rId6"/>
    <p:sldId id="272" r:id="rId7"/>
    <p:sldId id="270" r:id="rId8"/>
    <p:sldId id="271" r:id="rId9"/>
    <p:sldId id="261" r:id="rId10"/>
    <p:sldId id="260" r:id="rId11"/>
    <p:sldId id="273" r:id="rId12"/>
    <p:sldId id="269" r:id="rId13"/>
    <p:sldId id="277" r:id="rId14"/>
    <p:sldId id="279" r:id="rId15"/>
    <p:sldId id="275" r:id="rId16"/>
    <p:sldId id="278" r:id="rId17"/>
    <p:sldId id="276" r:id="rId18"/>
    <p:sldId id="28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30"/>
    <p:restoredTop sz="96327"/>
  </p:normalViewPr>
  <p:slideViewPr>
    <p:cSldViewPr snapToGrid="0">
      <p:cViewPr varScale="1">
        <p:scale>
          <a:sx n="128" d="100"/>
          <a:sy n="128" d="100"/>
        </p:scale>
        <p:origin x="8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rad, Roth E" userId="06884989-9dcf-44a0-b091-1ce65ab8fb4f" providerId="ADAL" clId="{CE9D92A7-2F79-814C-89DD-FF651085DEC7}"/>
    <pc:docChg chg="undo custSel modSld sldOrd">
      <pc:chgData name="Conrad, Roth E" userId="06884989-9dcf-44a0-b091-1ce65ab8fb4f" providerId="ADAL" clId="{CE9D92A7-2F79-814C-89DD-FF651085DEC7}" dt="2022-11-02T15:40:08.433" v="6"/>
      <pc:docMkLst>
        <pc:docMk/>
      </pc:docMkLst>
      <pc:sldChg chg="modSp mod">
        <pc:chgData name="Conrad, Roth E" userId="06884989-9dcf-44a0-b091-1ce65ab8fb4f" providerId="ADAL" clId="{CE9D92A7-2F79-814C-89DD-FF651085DEC7}" dt="2022-10-24T15:13:11.717" v="3" actId="1076"/>
        <pc:sldMkLst>
          <pc:docMk/>
          <pc:sldMk cId="4088431394" sldId="256"/>
        </pc:sldMkLst>
        <pc:picChg chg="mod">
          <ac:chgData name="Conrad, Roth E" userId="06884989-9dcf-44a0-b091-1ce65ab8fb4f" providerId="ADAL" clId="{CE9D92A7-2F79-814C-89DD-FF651085DEC7}" dt="2022-10-24T15:13:11.717" v="3" actId="1076"/>
          <ac:picMkLst>
            <pc:docMk/>
            <pc:sldMk cId="4088431394" sldId="256"/>
            <ac:picMk id="9" creationId="{D2E7E445-71AB-8F61-F142-389E2A43AA93}"/>
          </ac:picMkLst>
        </pc:picChg>
      </pc:sldChg>
      <pc:sldChg chg="addSp modSp">
        <pc:chgData name="Conrad, Roth E" userId="06884989-9dcf-44a0-b091-1ce65ab8fb4f" providerId="ADAL" clId="{CE9D92A7-2F79-814C-89DD-FF651085DEC7}" dt="2022-11-02T15:40:08.433" v="6"/>
        <pc:sldMkLst>
          <pc:docMk/>
          <pc:sldMk cId="780280131" sldId="270"/>
        </pc:sldMkLst>
        <pc:spChg chg="add mod">
          <ac:chgData name="Conrad, Roth E" userId="06884989-9dcf-44a0-b091-1ce65ab8fb4f" providerId="ADAL" clId="{CE9D92A7-2F79-814C-89DD-FF651085DEC7}" dt="2022-11-02T15:40:08.433" v="6"/>
          <ac:spMkLst>
            <pc:docMk/>
            <pc:sldMk cId="780280131" sldId="270"/>
            <ac:spMk id="7" creationId="{0CF088DD-7D50-29EE-1313-12B203F85232}"/>
          </ac:spMkLst>
        </pc:spChg>
      </pc:sldChg>
      <pc:sldChg chg="ord">
        <pc:chgData name="Conrad, Roth E" userId="06884989-9dcf-44a0-b091-1ce65ab8fb4f" providerId="ADAL" clId="{CE9D92A7-2F79-814C-89DD-FF651085DEC7}" dt="2022-10-24T15:38:38.400" v="4" actId="20578"/>
        <pc:sldMkLst>
          <pc:docMk/>
          <pc:sldMk cId="3618402107" sldId="275"/>
        </pc:sldMkLst>
      </pc:sldChg>
      <pc:sldChg chg="ord">
        <pc:chgData name="Conrad, Roth E" userId="06884989-9dcf-44a0-b091-1ce65ab8fb4f" providerId="ADAL" clId="{CE9D92A7-2F79-814C-89DD-FF651085DEC7}" dt="2022-10-24T15:38:39.943" v="5" actId="20578"/>
        <pc:sldMkLst>
          <pc:docMk/>
          <pc:sldMk cId="1416757566" sldId="278"/>
        </pc:sldMkLst>
      </pc:sldChg>
    </pc:docChg>
  </pc:docChgLst>
  <pc:docChgLst>
    <pc:chgData name="Conrad, Roth E" userId="06884989-9dcf-44a0-b091-1ce65ab8fb4f" providerId="ADAL" clId="{16BE5AE6-F7E9-D34E-95B1-395326078CD7}"/>
    <pc:docChg chg="delSld">
      <pc:chgData name="Conrad, Roth E" userId="06884989-9dcf-44a0-b091-1ce65ab8fb4f" providerId="ADAL" clId="{16BE5AE6-F7E9-D34E-95B1-395326078CD7}" dt="2022-12-16T21:22:21.529" v="0" actId="2696"/>
      <pc:docMkLst>
        <pc:docMk/>
      </pc:docMkLst>
      <pc:sldChg chg="del">
        <pc:chgData name="Conrad, Roth E" userId="06884989-9dcf-44a0-b091-1ce65ab8fb4f" providerId="ADAL" clId="{16BE5AE6-F7E9-D34E-95B1-395326078CD7}" dt="2022-12-16T21:22:21.529" v="0" actId="2696"/>
        <pc:sldMkLst>
          <pc:docMk/>
          <pc:sldMk cId="2958309"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704F2-B870-5D4C-AF2D-A2681C21A739}" type="datetimeFigureOut">
              <a:rPr lang="en-US" smtClean="0"/>
              <a:t>12/16/22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70031-18B6-3141-BD79-0DEC45F65A7B}" type="slidenum">
              <a:rPr lang="en-US" smtClean="0"/>
              <a:t>‹#›</a:t>
            </a:fld>
            <a:endParaRPr lang="en-US"/>
          </a:p>
        </p:txBody>
      </p:sp>
    </p:spTree>
    <p:extLst>
      <p:ext uri="{BB962C8B-B14F-4D97-AF65-F5344CB8AC3E}">
        <p14:creationId xmlns:p14="http://schemas.microsoft.com/office/powerpoint/2010/main" val="672576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urnals.asm.org/reader/content/181a81cb099/10.1128/msystems.01281-21/format/epub/EPUB/xhtml/fig3.x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names? Additional names?]</a:t>
            </a:r>
          </a:p>
        </p:txBody>
      </p:sp>
      <p:sp>
        <p:nvSpPr>
          <p:cNvPr id="4" name="Slide Number Placeholder 3"/>
          <p:cNvSpPr>
            <a:spLocks noGrp="1"/>
          </p:cNvSpPr>
          <p:nvPr>
            <p:ph type="sldNum" sz="quarter" idx="5"/>
          </p:nvPr>
        </p:nvSpPr>
        <p:spPr/>
        <p:txBody>
          <a:bodyPr/>
          <a:lstStyle/>
          <a:p>
            <a:fld id="{B5270031-18B6-3141-BD79-0DEC45F65A7B}" type="slidenum">
              <a:rPr lang="en-US" smtClean="0"/>
              <a:t>1</a:t>
            </a:fld>
            <a:endParaRPr lang="en-US"/>
          </a:p>
        </p:txBody>
      </p:sp>
    </p:spTree>
    <p:extLst>
      <p:ext uri="{BB962C8B-B14F-4D97-AF65-F5344CB8AC3E}">
        <p14:creationId xmlns:p14="http://schemas.microsoft.com/office/powerpoint/2010/main" val="71409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cap="all" dirty="0">
                <a:solidFill>
                  <a:srgbClr val="2C2E35"/>
                </a:solidFill>
                <a:effectLst/>
                <a:latin typeface="Arial" panose="020B0604020202020204" pitchFamily="34" charset="0"/>
              </a:rPr>
              <a:t>FIG 4</a:t>
            </a:r>
            <a:r>
              <a:rPr lang="en-US" b="0" i="0" dirty="0">
                <a:solidFill>
                  <a:srgbClr val="2C2E35"/>
                </a:solidFill>
                <a:effectLst/>
                <a:latin typeface="Arial" panose="020B0604020202020204" pitchFamily="34" charset="0"/>
              </a:rPr>
              <a:t> Performance of the class D BL </a:t>
            </a:r>
            <a:r>
              <a:rPr lang="en-US" b="0" i="0" dirty="0" err="1">
                <a:solidFill>
                  <a:srgbClr val="2C2E35"/>
                </a:solidFill>
                <a:effectLst/>
                <a:latin typeface="Arial" panose="020B0604020202020204" pitchFamily="34" charset="0"/>
              </a:rPr>
              <a:t>ROCker</a:t>
            </a:r>
            <a:r>
              <a:rPr lang="en-US" b="0" i="0" dirty="0">
                <a:solidFill>
                  <a:srgbClr val="2C2E35"/>
                </a:solidFill>
                <a:effectLst/>
                <a:latin typeface="Arial" panose="020B0604020202020204" pitchFamily="34" charset="0"/>
              </a:rPr>
              <a:t> model on 150-bp (A) and 250-bp (B) mock data sets compared to alternative methods. The methods and parameters were as described for </a:t>
            </a:r>
            <a:r>
              <a:rPr lang="en-US" b="0" i="0" u="none" strike="noStrike" dirty="0">
                <a:solidFill>
                  <a:srgbClr val="1C33D7"/>
                </a:solidFill>
                <a:effectLst/>
                <a:latin typeface="Arial" panose="020B0604020202020204" pitchFamily="34" charset="0"/>
                <a:hlinkClick r:id="rId3"/>
              </a:rPr>
              <a:t>Fig. 3</a:t>
            </a:r>
            <a:r>
              <a:rPr lang="en-US" b="0" i="0" dirty="0">
                <a:solidFill>
                  <a:srgbClr val="2C2E35"/>
                </a:solidFill>
                <a:effectLst/>
                <a:latin typeface="Arial" panose="020B0604020202020204" pitchFamily="34" charset="0"/>
              </a:rPr>
              <a:t>, and the same statistics are shown.</a:t>
            </a:r>
          </a:p>
          <a:p>
            <a:endParaRPr lang="en-US" b="0" i="0" dirty="0">
              <a:solidFill>
                <a:srgbClr val="2C2E35"/>
              </a:solidFill>
              <a:effectLst/>
              <a:latin typeface="Arial" panose="020B0604020202020204" pitchFamily="34" charset="0"/>
            </a:endParaRPr>
          </a:p>
          <a:p>
            <a:r>
              <a:rPr lang="en-US" b="0" i="0" dirty="0">
                <a:solidFill>
                  <a:srgbClr val="222222"/>
                </a:solidFill>
                <a:effectLst/>
                <a:latin typeface="Arial" panose="020B0604020202020204" pitchFamily="34" charset="0"/>
              </a:rPr>
              <a:t>Zhang SY, Suttner B, Rodriguez-R LM, Orellana LH, Conrad RE, Liu F, Rowell JL, Webb HE, Williams-Newkirk AJ, Huang A, Konstantinidis KT. </a:t>
            </a:r>
            <a:r>
              <a:rPr lang="en-US" b="0" i="0" dirty="0" err="1">
                <a:solidFill>
                  <a:srgbClr val="222222"/>
                </a:solidFill>
                <a:effectLst/>
                <a:latin typeface="Arial" panose="020B0604020202020204" pitchFamily="34" charset="0"/>
              </a:rPr>
              <a:t>ROCker</a:t>
            </a:r>
            <a:r>
              <a:rPr lang="en-US" b="0" i="0" dirty="0">
                <a:solidFill>
                  <a:srgbClr val="222222"/>
                </a:solidFill>
                <a:effectLst/>
                <a:latin typeface="Arial" panose="020B0604020202020204" pitchFamily="34" charset="0"/>
              </a:rPr>
              <a:t> Models for Reliable Detection and Typing of Short-Read Sequences Carrying </a:t>
            </a:r>
            <a:r>
              <a:rPr lang="el-GR" b="0" i="0" dirty="0">
                <a:solidFill>
                  <a:srgbClr val="222222"/>
                </a:solidFill>
                <a:effectLst/>
                <a:latin typeface="Arial" panose="020B0604020202020204" pitchFamily="34" charset="0"/>
              </a:rPr>
              <a:t>β-</a:t>
            </a:r>
            <a:r>
              <a:rPr lang="en-US" b="0" i="0" dirty="0">
                <a:solidFill>
                  <a:srgbClr val="222222"/>
                </a:solidFill>
                <a:effectLst/>
                <a:latin typeface="Arial" panose="020B0604020202020204" pitchFamily="34" charset="0"/>
              </a:rPr>
              <a:t>Lactamase Genes. </a:t>
            </a:r>
            <a:r>
              <a:rPr lang="en-US" b="0" i="0" dirty="0" err="1">
                <a:solidFill>
                  <a:srgbClr val="222222"/>
                </a:solidFill>
                <a:effectLst/>
                <a:latin typeface="Arial" panose="020B0604020202020204" pitchFamily="34" charset="0"/>
              </a:rPr>
              <a:t>Msystems</a:t>
            </a:r>
            <a:r>
              <a:rPr lang="en-US" b="0" i="0" dirty="0">
                <a:solidFill>
                  <a:srgbClr val="222222"/>
                </a:solidFill>
                <a:effectLst/>
                <a:latin typeface="Arial" panose="020B0604020202020204" pitchFamily="34" charset="0"/>
              </a:rPr>
              <a:t>. 2022 Jun 28;7(3):e01281-21.</a:t>
            </a:r>
            <a:endParaRPr lang="en-US" dirty="0"/>
          </a:p>
        </p:txBody>
      </p:sp>
      <p:sp>
        <p:nvSpPr>
          <p:cNvPr id="4" name="Slide Number Placeholder 3"/>
          <p:cNvSpPr>
            <a:spLocks noGrp="1"/>
          </p:cNvSpPr>
          <p:nvPr>
            <p:ph type="sldNum" sz="quarter" idx="5"/>
          </p:nvPr>
        </p:nvSpPr>
        <p:spPr/>
        <p:txBody>
          <a:bodyPr/>
          <a:lstStyle/>
          <a:p>
            <a:fld id="{B5270031-18B6-3141-BD79-0DEC45F65A7B}" type="slidenum">
              <a:rPr lang="en-US" smtClean="0"/>
              <a:t>10</a:t>
            </a:fld>
            <a:endParaRPr lang="en-US"/>
          </a:p>
        </p:txBody>
      </p:sp>
    </p:spTree>
    <p:extLst>
      <p:ext uri="{BB962C8B-B14F-4D97-AF65-F5344CB8AC3E}">
        <p14:creationId xmlns:p14="http://schemas.microsoft.com/office/powerpoint/2010/main" val="2524134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70031-18B6-3141-BD79-0DEC45F65A7B}" type="slidenum">
              <a:rPr lang="en-US" smtClean="0"/>
              <a:t>11</a:t>
            </a:fld>
            <a:endParaRPr lang="en-US"/>
          </a:p>
        </p:txBody>
      </p:sp>
    </p:spTree>
    <p:extLst>
      <p:ext uri="{BB962C8B-B14F-4D97-AF65-F5344CB8AC3E}">
        <p14:creationId xmlns:p14="http://schemas.microsoft.com/office/powerpoint/2010/main" val="574947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70031-18B6-3141-BD79-0DEC45F65A7B}" type="slidenum">
              <a:rPr lang="en-US" smtClean="0"/>
              <a:t>12</a:t>
            </a:fld>
            <a:endParaRPr lang="en-US"/>
          </a:p>
        </p:txBody>
      </p:sp>
    </p:spTree>
    <p:extLst>
      <p:ext uri="{BB962C8B-B14F-4D97-AF65-F5344CB8AC3E}">
        <p14:creationId xmlns:p14="http://schemas.microsoft.com/office/powerpoint/2010/main" val="4155357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70031-18B6-3141-BD79-0DEC45F65A7B}" type="slidenum">
              <a:rPr lang="en-US" smtClean="0"/>
              <a:t>13</a:t>
            </a:fld>
            <a:endParaRPr lang="en-US"/>
          </a:p>
        </p:txBody>
      </p:sp>
    </p:spTree>
    <p:extLst>
      <p:ext uri="{BB962C8B-B14F-4D97-AF65-F5344CB8AC3E}">
        <p14:creationId xmlns:p14="http://schemas.microsoft.com/office/powerpoint/2010/main" val="2239910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color represents a species population and then the little triangles here can represent a gene of interest. An accessory gene. A mutation or transfer that occurs.</a:t>
            </a:r>
          </a:p>
        </p:txBody>
      </p:sp>
      <p:sp>
        <p:nvSpPr>
          <p:cNvPr id="4" name="Slide Number Placeholder 3"/>
          <p:cNvSpPr>
            <a:spLocks noGrp="1"/>
          </p:cNvSpPr>
          <p:nvPr>
            <p:ph type="sldNum" sz="quarter" idx="5"/>
          </p:nvPr>
        </p:nvSpPr>
        <p:spPr/>
        <p:txBody>
          <a:bodyPr/>
          <a:lstStyle/>
          <a:p>
            <a:fld id="{B5270031-18B6-3141-BD79-0DEC45F65A7B}" type="slidenum">
              <a:rPr lang="en-US" smtClean="0"/>
              <a:t>14</a:t>
            </a:fld>
            <a:endParaRPr lang="en-US"/>
          </a:p>
        </p:txBody>
      </p:sp>
    </p:spTree>
    <p:extLst>
      <p:ext uri="{BB962C8B-B14F-4D97-AF65-F5344CB8AC3E}">
        <p14:creationId xmlns:p14="http://schemas.microsoft.com/office/powerpoint/2010/main" val="3090951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70031-18B6-3141-BD79-0DEC45F65A7B}" type="slidenum">
              <a:rPr lang="en-US" smtClean="0"/>
              <a:t>15</a:t>
            </a:fld>
            <a:endParaRPr lang="en-US"/>
          </a:p>
        </p:txBody>
      </p:sp>
    </p:spTree>
    <p:extLst>
      <p:ext uri="{BB962C8B-B14F-4D97-AF65-F5344CB8AC3E}">
        <p14:creationId xmlns:p14="http://schemas.microsoft.com/office/powerpoint/2010/main" val="4065258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70031-18B6-3141-BD79-0DEC45F65A7B}" type="slidenum">
              <a:rPr lang="en-US" smtClean="0"/>
              <a:t>16</a:t>
            </a:fld>
            <a:endParaRPr lang="en-US"/>
          </a:p>
        </p:txBody>
      </p:sp>
    </p:spTree>
    <p:extLst>
      <p:ext uri="{BB962C8B-B14F-4D97-AF65-F5344CB8AC3E}">
        <p14:creationId xmlns:p14="http://schemas.microsoft.com/office/powerpoint/2010/main" val="499315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70031-18B6-3141-BD79-0DEC45F65A7B}" type="slidenum">
              <a:rPr lang="en-US" smtClean="0"/>
              <a:t>17</a:t>
            </a:fld>
            <a:endParaRPr lang="en-US"/>
          </a:p>
        </p:txBody>
      </p:sp>
    </p:spTree>
    <p:extLst>
      <p:ext uri="{BB962C8B-B14F-4D97-AF65-F5344CB8AC3E}">
        <p14:creationId xmlns:p14="http://schemas.microsoft.com/office/powerpoint/2010/main" val="2974592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color represents a species population and then the little triangles here can represent a gene of interest. An accessory gene. A mutation or transfer that occurs.</a:t>
            </a:r>
          </a:p>
        </p:txBody>
      </p:sp>
      <p:sp>
        <p:nvSpPr>
          <p:cNvPr id="4" name="Slide Number Placeholder 3"/>
          <p:cNvSpPr>
            <a:spLocks noGrp="1"/>
          </p:cNvSpPr>
          <p:nvPr>
            <p:ph type="sldNum" sz="quarter" idx="5"/>
          </p:nvPr>
        </p:nvSpPr>
        <p:spPr/>
        <p:txBody>
          <a:bodyPr/>
          <a:lstStyle/>
          <a:p>
            <a:fld id="{B5270031-18B6-3141-BD79-0DEC45F65A7B}" type="slidenum">
              <a:rPr lang="en-US" smtClean="0"/>
              <a:t>18</a:t>
            </a:fld>
            <a:endParaRPr lang="en-US"/>
          </a:p>
        </p:txBody>
      </p:sp>
    </p:spTree>
    <p:extLst>
      <p:ext uri="{BB962C8B-B14F-4D97-AF65-F5344CB8AC3E}">
        <p14:creationId xmlns:p14="http://schemas.microsoft.com/office/powerpoint/2010/main" val="248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color represents a species population and then the little triangles here can represent a gene of interest. An accessory gene. A mutation or transfer that occurs.</a:t>
            </a:r>
          </a:p>
        </p:txBody>
      </p:sp>
      <p:sp>
        <p:nvSpPr>
          <p:cNvPr id="4" name="Slide Number Placeholder 3"/>
          <p:cNvSpPr>
            <a:spLocks noGrp="1"/>
          </p:cNvSpPr>
          <p:nvPr>
            <p:ph type="sldNum" sz="quarter" idx="5"/>
          </p:nvPr>
        </p:nvSpPr>
        <p:spPr/>
        <p:txBody>
          <a:bodyPr/>
          <a:lstStyle/>
          <a:p>
            <a:fld id="{B5270031-18B6-3141-BD79-0DEC45F65A7B}" type="slidenum">
              <a:rPr lang="en-US" smtClean="0"/>
              <a:t>2</a:t>
            </a:fld>
            <a:endParaRPr lang="en-US"/>
          </a:p>
        </p:txBody>
      </p:sp>
    </p:spTree>
    <p:extLst>
      <p:ext uri="{BB962C8B-B14F-4D97-AF65-F5344CB8AC3E}">
        <p14:creationId xmlns:p14="http://schemas.microsoft.com/office/powerpoint/2010/main" val="53436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color represents a species population and then the little triangles here can represent a gene of interest. An accessory gene. A mutation or transfer that occurs.</a:t>
            </a:r>
          </a:p>
        </p:txBody>
      </p:sp>
      <p:sp>
        <p:nvSpPr>
          <p:cNvPr id="4" name="Slide Number Placeholder 3"/>
          <p:cNvSpPr>
            <a:spLocks noGrp="1"/>
          </p:cNvSpPr>
          <p:nvPr>
            <p:ph type="sldNum" sz="quarter" idx="5"/>
          </p:nvPr>
        </p:nvSpPr>
        <p:spPr/>
        <p:txBody>
          <a:bodyPr/>
          <a:lstStyle/>
          <a:p>
            <a:fld id="{B5270031-18B6-3141-BD79-0DEC45F65A7B}" type="slidenum">
              <a:rPr lang="en-US" smtClean="0"/>
              <a:t>3</a:t>
            </a:fld>
            <a:endParaRPr lang="en-US"/>
          </a:p>
        </p:txBody>
      </p:sp>
    </p:spTree>
    <p:extLst>
      <p:ext uri="{BB962C8B-B14F-4D97-AF65-F5344CB8AC3E}">
        <p14:creationId xmlns:p14="http://schemas.microsoft.com/office/powerpoint/2010/main" val="2210394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color represents a species population and then the little triangles here can represent a gene of interest. An accessory gene. A mutation or transfer that occurs.</a:t>
            </a:r>
          </a:p>
        </p:txBody>
      </p:sp>
      <p:sp>
        <p:nvSpPr>
          <p:cNvPr id="4" name="Slide Number Placeholder 3"/>
          <p:cNvSpPr>
            <a:spLocks noGrp="1"/>
          </p:cNvSpPr>
          <p:nvPr>
            <p:ph type="sldNum" sz="quarter" idx="5"/>
          </p:nvPr>
        </p:nvSpPr>
        <p:spPr/>
        <p:txBody>
          <a:bodyPr/>
          <a:lstStyle/>
          <a:p>
            <a:fld id="{B5270031-18B6-3141-BD79-0DEC45F65A7B}" type="slidenum">
              <a:rPr lang="en-US" smtClean="0"/>
              <a:t>4</a:t>
            </a:fld>
            <a:endParaRPr lang="en-US"/>
          </a:p>
        </p:txBody>
      </p:sp>
    </p:spTree>
    <p:extLst>
      <p:ext uri="{BB962C8B-B14F-4D97-AF65-F5344CB8AC3E}">
        <p14:creationId xmlns:p14="http://schemas.microsoft.com/office/powerpoint/2010/main" val="90589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color represents a species population and then the little triangles here can represent a gene of interest. An accessory gene. A mutation or transfer that occurs.</a:t>
            </a:r>
          </a:p>
        </p:txBody>
      </p:sp>
      <p:sp>
        <p:nvSpPr>
          <p:cNvPr id="4" name="Slide Number Placeholder 3"/>
          <p:cNvSpPr>
            <a:spLocks noGrp="1"/>
          </p:cNvSpPr>
          <p:nvPr>
            <p:ph type="sldNum" sz="quarter" idx="5"/>
          </p:nvPr>
        </p:nvSpPr>
        <p:spPr/>
        <p:txBody>
          <a:bodyPr/>
          <a:lstStyle/>
          <a:p>
            <a:fld id="{B5270031-18B6-3141-BD79-0DEC45F65A7B}" type="slidenum">
              <a:rPr lang="en-US" smtClean="0"/>
              <a:t>5</a:t>
            </a:fld>
            <a:endParaRPr lang="en-US"/>
          </a:p>
        </p:txBody>
      </p:sp>
    </p:spTree>
    <p:extLst>
      <p:ext uri="{BB962C8B-B14F-4D97-AF65-F5344CB8AC3E}">
        <p14:creationId xmlns:p14="http://schemas.microsoft.com/office/powerpoint/2010/main" val="430039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color represents a species population and then the little triangles here can represent a gene of interest. An accessory gene. A mutation or transfer that occurs.</a:t>
            </a:r>
          </a:p>
        </p:txBody>
      </p:sp>
      <p:sp>
        <p:nvSpPr>
          <p:cNvPr id="4" name="Slide Number Placeholder 3"/>
          <p:cNvSpPr>
            <a:spLocks noGrp="1"/>
          </p:cNvSpPr>
          <p:nvPr>
            <p:ph type="sldNum" sz="quarter" idx="5"/>
          </p:nvPr>
        </p:nvSpPr>
        <p:spPr/>
        <p:txBody>
          <a:bodyPr/>
          <a:lstStyle/>
          <a:p>
            <a:fld id="{B5270031-18B6-3141-BD79-0DEC45F65A7B}" type="slidenum">
              <a:rPr lang="en-US" smtClean="0"/>
              <a:t>6</a:t>
            </a:fld>
            <a:endParaRPr lang="en-US"/>
          </a:p>
        </p:txBody>
      </p:sp>
    </p:spTree>
    <p:extLst>
      <p:ext uri="{BB962C8B-B14F-4D97-AF65-F5344CB8AC3E}">
        <p14:creationId xmlns:p14="http://schemas.microsoft.com/office/powerpoint/2010/main" val="2134558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color represents a species population and then the little triangles here can represent a gene of interest. An accessory gene. A mutation or transfer that occurs.</a:t>
            </a:r>
          </a:p>
        </p:txBody>
      </p:sp>
      <p:sp>
        <p:nvSpPr>
          <p:cNvPr id="4" name="Slide Number Placeholder 3"/>
          <p:cNvSpPr>
            <a:spLocks noGrp="1"/>
          </p:cNvSpPr>
          <p:nvPr>
            <p:ph type="sldNum" sz="quarter" idx="5"/>
          </p:nvPr>
        </p:nvSpPr>
        <p:spPr/>
        <p:txBody>
          <a:bodyPr/>
          <a:lstStyle/>
          <a:p>
            <a:fld id="{B5270031-18B6-3141-BD79-0DEC45F65A7B}" type="slidenum">
              <a:rPr lang="en-US" smtClean="0"/>
              <a:t>7</a:t>
            </a:fld>
            <a:endParaRPr lang="en-US"/>
          </a:p>
        </p:txBody>
      </p:sp>
    </p:spTree>
    <p:extLst>
      <p:ext uri="{BB962C8B-B14F-4D97-AF65-F5344CB8AC3E}">
        <p14:creationId xmlns:p14="http://schemas.microsoft.com/office/powerpoint/2010/main" val="3806745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color represents a species population and then the little triangles here can represent a gene of interest. An accessory gene. A mutation or transfer that occurs.</a:t>
            </a:r>
          </a:p>
        </p:txBody>
      </p:sp>
      <p:sp>
        <p:nvSpPr>
          <p:cNvPr id="4" name="Slide Number Placeholder 3"/>
          <p:cNvSpPr>
            <a:spLocks noGrp="1"/>
          </p:cNvSpPr>
          <p:nvPr>
            <p:ph type="sldNum" sz="quarter" idx="5"/>
          </p:nvPr>
        </p:nvSpPr>
        <p:spPr/>
        <p:txBody>
          <a:bodyPr/>
          <a:lstStyle/>
          <a:p>
            <a:fld id="{B5270031-18B6-3141-BD79-0DEC45F65A7B}" type="slidenum">
              <a:rPr lang="en-US" smtClean="0"/>
              <a:t>8</a:t>
            </a:fld>
            <a:endParaRPr lang="en-US"/>
          </a:p>
        </p:txBody>
      </p:sp>
    </p:spTree>
    <p:extLst>
      <p:ext uri="{BB962C8B-B14F-4D97-AF65-F5344CB8AC3E}">
        <p14:creationId xmlns:p14="http://schemas.microsoft.com/office/powerpoint/2010/main" val="661405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a:t>
            </a:r>
            <a:r>
              <a:rPr lang="en-US" dirty="0" err="1"/>
              <a:t>ROCker</a:t>
            </a:r>
            <a:r>
              <a:rPr lang="en-US" dirty="0"/>
              <a:t> workflow for generating simulated shotgun data sets and calculating position-specific and most-discriminant </a:t>
            </a:r>
            <a:r>
              <a:rPr lang="en-US" dirty="0" err="1"/>
              <a:t>bitscores</a:t>
            </a:r>
            <a:r>
              <a:rPr lang="en-US" dirty="0"/>
              <a:t>. (Upper panel) </a:t>
            </a:r>
            <a:r>
              <a:rPr lang="en-US" dirty="0" err="1"/>
              <a:t>ROCker</a:t>
            </a:r>
            <a:r>
              <a:rPr lang="en-US" dirty="0"/>
              <a:t> can be used to perform five independent tasks: (</a:t>
            </a:r>
            <a:r>
              <a:rPr lang="en-US" dirty="0" err="1"/>
              <a:t>i</a:t>
            </a:r>
            <a:r>
              <a:rPr lang="en-US" dirty="0"/>
              <a:t>) Build: Using a user-provided list of unique </a:t>
            </a:r>
            <a:r>
              <a:rPr lang="en-US" dirty="0" err="1"/>
              <a:t>UniProt</a:t>
            </a:r>
            <a:r>
              <a:rPr lang="en-US" dirty="0"/>
              <a:t> protein identifiers for a target protein of interest, </a:t>
            </a:r>
            <a:r>
              <a:rPr lang="en-US" dirty="0" err="1"/>
              <a:t>ROCker</a:t>
            </a:r>
            <a:r>
              <a:rPr lang="en-US" dirty="0"/>
              <a:t> downloads the reference sequences, their corresponding whole genomes and annotation from the European Bioinformatics Institute (EBI) using the REST API. The protein references are aligned and the whole genomes used for the simulation of short-read Illumina metagenomes and then are searched against the protein reference sequences. The outputs of these searches are then provided to the (ii) Compile function, where the results are translated to alignment windows where it identifies the most discriminant </a:t>
            </a:r>
            <a:r>
              <a:rPr lang="en-US" dirty="0" err="1"/>
              <a:t>bitscore</a:t>
            </a:r>
            <a:r>
              <a:rPr lang="en-US" dirty="0"/>
              <a:t> that minimizes false positives but maximizes true positive matches. These results are compiled in ‘</a:t>
            </a:r>
            <a:r>
              <a:rPr lang="en-US" dirty="0" err="1"/>
              <a:t>ROCker</a:t>
            </a:r>
            <a:r>
              <a:rPr lang="en-US" dirty="0"/>
              <a:t> profiles’ that essentially represent an adaptable and reusable filter for the output of similarity searches increasing the accuracy of finding a true match compared to the most common practice of using fixed e-value thresholds. (Lower panel) (iii) Search: Short-read metagenomes are used as query in a similarity search using the target protein sequences as database (iv) Filter: This tool filters similarity searches using pre-calculated </a:t>
            </a:r>
            <a:r>
              <a:rPr lang="en-US" dirty="0" err="1"/>
              <a:t>ROCker</a:t>
            </a:r>
            <a:r>
              <a:rPr lang="en-US" dirty="0"/>
              <a:t> profiles. Finally, (v) Plot generates a graphical representation of the </a:t>
            </a:r>
            <a:r>
              <a:rPr lang="en-US" dirty="0" err="1"/>
              <a:t>ROCker</a:t>
            </a:r>
            <a:r>
              <a:rPr lang="en-US" dirty="0"/>
              <a:t> profiles along with the reference sequence alignments and summary statistics (see Supplementary Figure S1 for an extract of this feature).</a:t>
            </a:r>
          </a:p>
          <a:p>
            <a:endParaRPr lang="en-US" dirty="0"/>
          </a:p>
          <a:p>
            <a:r>
              <a:rPr lang="en-US" b="0" i="0" dirty="0">
                <a:solidFill>
                  <a:srgbClr val="222222"/>
                </a:solidFill>
                <a:effectLst/>
                <a:latin typeface="Arial" panose="020B0604020202020204" pitchFamily="34" charset="0"/>
              </a:rPr>
              <a:t>Orellana LH, Rodriguez-R LM, Konstantinidis KT. </a:t>
            </a:r>
            <a:r>
              <a:rPr lang="en-US" b="0" i="0" dirty="0" err="1">
                <a:solidFill>
                  <a:srgbClr val="222222"/>
                </a:solidFill>
                <a:effectLst/>
                <a:latin typeface="Arial" panose="020B0604020202020204" pitchFamily="34" charset="0"/>
              </a:rPr>
              <a:t>ROCker</a:t>
            </a:r>
            <a:r>
              <a:rPr lang="en-US" b="0" i="0" dirty="0">
                <a:solidFill>
                  <a:srgbClr val="222222"/>
                </a:solidFill>
                <a:effectLst/>
                <a:latin typeface="Arial" panose="020B0604020202020204" pitchFamily="34" charset="0"/>
              </a:rPr>
              <a:t>: accurate detection and quantification of target genes in short-read metagenomic data sets by modeling sliding-window </a:t>
            </a:r>
            <a:r>
              <a:rPr lang="en-US" b="0" i="0" dirty="0" err="1">
                <a:solidFill>
                  <a:srgbClr val="222222"/>
                </a:solidFill>
                <a:effectLst/>
                <a:latin typeface="Arial" panose="020B0604020202020204" pitchFamily="34" charset="0"/>
              </a:rPr>
              <a:t>bitscores</a:t>
            </a:r>
            <a:r>
              <a:rPr lang="en-US" b="0" i="0" dirty="0">
                <a:solidFill>
                  <a:srgbClr val="222222"/>
                </a:solidFill>
                <a:effectLst/>
                <a:latin typeface="Arial" panose="020B0604020202020204" pitchFamily="34" charset="0"/>
              </a:rPr>
              <a:t>. Nucleic acids research. 2017 Feb 17;45(3):e14-.</a:t>
            </a:r>
            <a:endParaRPr lang="en-US" dirty="0"/>
          </a:p>
        </p:txBody>
      </p:sp>
      <p:sp>
        <p:nvSpPr>
          <p:cNvPr id="4" name="Slide Number Placeholder 3"/>
          <p:cNvSpPr>
            <a:spLocks noGrp="1"/>
          </p:cNvSpPr>
          <p:nvPr>
            <p:ph type="sldNum" sz="quarter" idx="5"/>
          </p:nvPr>
        </p:nvSpPr>
        <p:spPr/>
        <p:txBody>
          <a:bodyPr/>
          <a:lstStyle/>
          <a:p>
            <a:fld id="{B5270031-18B6-3141-BD79-0DEC45F65A7B}" type="slidenum">
              <a:rPr lang="en-US" smtClean="0"/>
              <a:t>9</a:t>
            </a:fld>
            <a:endParaRPr lang="en-US"/>
          </a:p>
        </p:txBody>
      </p:sp>
    </p:spTree>
    <p:extLst>
      <p:ext uri="{BB962C8B-B14F-4D97-AF65-F5344CB8AC3E}">
        <p14:creationId xmlns:p14="http://schemas.microsoft.com/office/powerpoint/2010/main" val="1779664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439C-FC9A-29FB-6257-E194E20E50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9E897D-23BC-75A6-BEC7-5208779B53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6A649C-EFBA-462A-111B-D421B871896F}"/>
              </a:ext>
            </a:extLst>
          </p:cNvPr>
          <p:cNvSpPr>
            <a:spLocks noGrp="1"/>
          </p:cNvSpPr>
          <p:nvPr>
            <p:ph type="dt" sz="half" idx="10"/>
          </p:nvPr>
        </p:nvSpPr>
        <p:spPr/>
        <p:txBody>
          <a:bodyPr/>
          <a:lstStyle/>
          <a:p>
            <a:fld id="{3EC7D8FF-14BC-E449-B80B-F7C41031CB05}" type="datetimeFigureOut">
              <a:rPr lang="en-US" smtClean="0"/>
              <a:t>12/16/22</a:t>
            </a:fld>
            <a:endParaRPr lang="en-US"/>
          </a:p>
        </p:txBody>
      </p:sp>
      <p:sp>
        <p:nvSpPr>
          <p:cNvPr id="5" name="Footer Placeholder 4">
            <a:extLst>
              <a:ext uri="{FF2B5EF4-FFF2-40B4-BE49-F238E27FC236}">
                <a16:creationId xmlns:a16="http://schemas.microsoft.com/office/drawing/2014/main" id="{45D6134D-F905-659B-141E-92A144698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A04-022D-8B79-A245-25A504844AE3}"/>
              </a:ext>
            </a:extLst>
          </p:cNvPr>
          <p:cNvSpPr>
            <a:spLocks noGrp="1"/>
          </p:cNvSpPr>
          <p:nvPr>
            <p:ph type="sldNum" sz="quarter" idx="12"/>
          </p:nvPr>
        </p:nvSpPr>
        <p:spPr/>
        <p:txBody>
          <a:bodyPr/>
          <a:lstStyle/>
          <a:p>
            <a:fld id="{25036765-7722-F149-A9FD-B9826318F117}" type="slidenum">
              <a:rPr lang="en-US" smtClean="0"/>
              <a:t>‹#›</a:t>
            </a:fld>
            <a:endParaRPr lang="en-US"/>
          </a:p>
        </p:txBody>
      </p:sp>
    </p:spTree>
    <p:extLst>
      <p:ext uri="{BB962C8B-B14F-4D97-AF65-F5344CB8AC3E}">
        <p14:creationId xmlns:p14="http://schemas.microsoft.com/office/powerpoint/2010/main" val="132776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26409-BB47-A6F4-971B-91F4468C6C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9F8FE8-5A81-557B-E859-E240E72AE7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ED20D-6652-B18D-BF5E-4EF53E748FA4}"/>
              </a:ext>
            </a:extLst>
          </p:cNvPr>
          <p:cNvSpPr>
            <a:spLocks noGrp="1"/>
          </p:cNvSpPr>
          <p:nvPr>
            <p:ph type="dt" sz="half" idx="10"/>
          </p:nvPr>
        </p:nvSpPr>
        <p:spPr/>
        <p:txBody>
          <a:bodyPr/>
          <a:lstStyle/>
          <a:p>
            <a:fld id="{3EC7D8FF-14BC-E449-B80B-F7C41031CB05}" type="datetimeFigureOut">
              <a:rPr lang="en-US" smtClean="0"/>
              <a:t>12/16/22</a:t>
            </a:fld>
            <a:endParaRPr lang="en-US"/>
          </a:p>
        </p:txBody>
      </p:sp>
      <p:sp>
        <p:nvSpPr>
          <p:cNvPr id="5" name="Footer Placeholder 4">
            <a:extLst>
              <a:ext uri="{FF2B5EF4-FFF2-40B4-BE49-F238E27FC236}">
                <a16:creationId xmlns:a16="http://schemas.microsoft.com/office/drawing/2014/main" id="{3719629B-D8A3-2B8D-0C81-6071E50DB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0CF72-1757-ADAB-7C44-4F0083D0A99C}"/>
              </a:ext>
            </a:extLst>
          </p:cNvPr>
          <p:cNvSpPr>
            <a:spLocks noGrp="1"/>
          </p:cNvSpPr>
          <p:nvPr>
            <p:ph type="sldNum" sz="quarter" idx="12"/>
          </p:nvPr>
        </p:nvSpPr>
        <p:spPr/>
        <p:txBody>
          <a:bodyPr/>
          <a:lstStyle/>
          <a:p>
            <a:fld id="{25036765-7722-F149-A9FD-B9826318F117}" type="slidenum">
              <a:rPr lang="en-US" smtClean="0"/>
              <a:t>‹#›</a:t>
            </a:fld>
            <a:endParaRPr lang="en-US"/>
          </a:p>
        </p:txBody>
      </p:sp>
    </p:spTree>
    <p:extLst>
      <p:ext uri="{BB962C8B-B14F-4D97-AF65-F5344CB8AC3E}">
        <p14:creationId xmlns:p14="http://schemas.microsoft.com/office/powerpoint/2010/main" val="2221788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8CAC8-B697-0A65-0DE3-600585AC40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2B197B-372D-40B4-7027-A7946DB03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3990A4-4AF9-A86F-F93F-7508BCE9154E}"/>
              </a:ext>
            </a:extLst>
          </p:cNvPr>
          <p:cNvSpPr>
            <a:spLocks noGrp="1"/>
          </p:cNvSpPr>
          <p:nvPr>
            <p:ph type="dt" sz="half" idx="10"/>
          </p:nvPr>
        </p:nvSpPr>
        <p:spPr/>
        <p:txBody>
          <a:bodyPr/>
          <a:lstStyle/>
          <a:p>
            <a:fld id="{3EC7D8FF-14BC-E449-B80B-F7C41031CB05}" type="datetimeFigureOut">
              <a:rPr lang="en-US" smtClean="0"/>
              <a:t>12/16/22</a:t>
            </a:fld>
            <a:endParaRPr lang="en-US"/>
          </a:p>
        </p:txBody>
      </p:sp>
      <p:sp>
        <p:nvSpPr>
          <p:cNvPr id="5" name="Footer Placeholder 4">
            <a:extLst>
              <a:ext uri="{FF2B5EF4-FFF2-40B4-BE49-F238E27FC236}">
                <a16:creationId xmlns:a16="http://schemas.microsoft.com/office/drawing/2014/main" id="{FC1F1C2D-2AB9-3FCB-5168-C192574C9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BB35DE-900A-61AE-2FCF-1ECFAFA7F8CE}"/>
              </a:ext>
            </a:extLst>
          </p:cNvPr>
          <p:cNvSpPr>
            <a:spLocks noGrp="1"/>
          </p:cNvSpPr>
          <p:nvPr>
            <p:ph type="sldNum" sz="quarter" idx="12"/>
          </p:nvPr>
        </p:nvSpPr>
        <p:spPr/>
        <p:txBody>
          <a:bodyPr/>
          <a:lstStyle/>
          <a:p>
            <a:fld id="{25036765-7722-F149-A9FD-B9826318F117}" type="slidenum">
              <a:rPr lang="en-US" smtClean="0"/>
              <a:t>‹#›</a:t>
            </a:fld>
            <a:endParaRPr lang="en-US"/>
          </a:p>
        </p:txBody>
      </p:sp>
    </p:spTree>
    <p:extLst>
      <p:ext uri="{BB962C8B-B14F-4D97-AF65-F5344CB8AC3E}">
        <p14:creationId xmlns:p14="http://schemas.microsoft.com/office/powerpoint/2010/main" val="3475071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FE7C-DEEE-677D-C50E-5AAF8DED5A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63F0A3-DDEC-CFBE-0BC4-CAB9D29FBE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E66F8B-20BB-2651-4643-62353FA202E1}"/>
              </a:ext>
            </a:extLst>
          </p:cNvPr>
          <p:cNvSpPr>
            <a:spLocks noGrp="1"/>
          </p:cNvSpPr>
          <p:nvPr>
            <p:ph type="dt" sz="half" idx="10"/>
          </p:nvPr>
        </p:nvSpPr>
        <p:spPr/>
        <p:txBody>
          <a:bodyPr/>
          <a:lstStyle/>
          <a:p>
            <a:fld id="{3EC7D8FF-14BC-E449-B80B-F7C41031CB05}" type="datetimeFigureOut">
              <a:rPr lang="en-US" smtClean="0"/>
              <a:t>12/16/22</a:t>
            </a:fld>
            <a:endParaRPr lang="en-US"/>
          </a:p>
        </p:txBody>
      </p:sp>
      <p:sp>
        <p:nvSpPr>
          <p:cNvPr id="5" name="Footer Placeholder 4">
            <a:extLst>
              <a:ext uri="{FF2B5EF4-FFF2-40B4-BE49-F238E27FC236}">
                <a16:creationId xmlns:a16="http://schemas.microsoft.com/office/drawing/2014/main" id="{BF0BF387-1466-F8A6-08D0-D9AFF519D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4E7FD-BC12-FF8D-7D4E-66029DFB4A14}"/>
              </a:ext>
            </a:extLst>
          </p:cNvPr>
          <p:cNvSpPr>
            <a:spLocks noGrp="1"/>
          </p:cNvSpPr>
          <p:nvPr>
            <p:ph type="sldNum" sz="quarter" idx="12"/>
          </p:nvPr>
        </p:nvSpPr>
        <p:spPr/>
        <p:txBody>
          <a:bodyPr/>
          <a:lstStyle/>
          <a:p>
            <a:fld id="{25036765-7722-F149-A9FD-B9826318F117}" type="slidenum">
              <a:rPr lang="en-US" smtClean="0"/>
              <a:t>‹#›</a:t>
            </a:fld>
            <a:endParaRPr lang="en-US"/>
          </a:p>
        </p:txBody>
      </p:sp>
    </p:spTree>
    <p:extLst>
      <p:ext uri="{BB962C8B-B14F-4D97-AF65-F5344CB8AC3E}">
        <p14:creationId xmlns:p14="http://schemas.microsoft.com/office/powerpoint/2010/main" val="424130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E49F-DC80-7CD3-99C7-DBFCF5F13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F27E0-E404-58FD-664D-217F927CBA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E2C7AF-767F-D210-862C-9CDDE40E9311}"/>
              </a:ext>
            </a:extLst>
          </p:cNvPr>
          <p:cNvSpPr>
            <a:spLocks noGrp="1"/>
          </p:cNvSpPr>
          <p:nvPr>
            <p:ph type="dt" sz="half" idx="10"/>
          </p:nvPr>
        </p:nvSpPr>
        <p:spPr/>
        <p:txBody>
          <a:bodyPr/>
          <a:lstStyle/>
          <a:p>
            <a:fld id="{3EC7D8FF-14BC-E449-B80B-F7C41031CB05}" type="datetimeFigureOut">
              <a:rPr lang="en-US" smtClean="0"/>
              <a:t>12/16/22</a:t>
            </a:fld>
            <a:endParaRPr lang="en-US"/>
          </a:p>
        </p:txBody>
      </p:sp>
      <p:sp>
        <p:nvSpPr>
          <p:cNvPr id="5" name="Footer Placeholder 4">
            <a:extLst>
              <a:ext uri="{FF2B5EF4-FFF2-40B4-BE49-F238E27FC236}">
                <a16:creationId xmlns:a16="http://schemas.microsoft.com/office/drawing/2014/main" id="{9B2AC85E-1993-0754-D59A-9F8042C733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DE508-B6F2-D67F-411D-9181295ECEA4}"/>
              </a:ext>
            </a:extLst>
          </p:cNvPr>
          <p:cNvSpPr>
            <a:spLocks noGrp="1"/>
          </p:cNvSpPr>
          <p:nvPr>
            <p:ph type="sldNum" sz="quarter" idx="12"/>
          </p:nvPr>
        </p:nvSpPr>
        <p:spPr/>
        <p:txBody>
          <a:bodyPr/>
          <a:lstStyle/>
          <a:p>
            <a:fld id="{25036765-7722-F149-A9FD-B9826318F117}" type="slidenum">
              <a:rPr lang="en-US" smtClean="0"/>
              <a:t>‹#›</a:t>
            </a:fld>
            <a:endParaRPr lang="en-US"/>
          </a:p>
        </p:txBody>
      </p:sp>
    </p:spTree>
    <p:extLst>
      <p:ext uri="{BB962C8B-B14F-4D97-AF65-F5344CB8AC3E}">
        <p14:creationId xmlns:p14="http://schemas.microsoft.com/office/powerpoint/2010/main" val="2733492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05FA5-F675-5A16-D524-137287DAA3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B1729-6B93-8D62-82DC-04152AD664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783E4B-BB78-7910-0DE5-6B327C2181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FD068B-0B5E-2373-9A03-A4B7F9E26759}"/>
              </a:ext>
            </a:extLst>
          </p:cNvPr>
          <p:cNvSpPr>
            <a:spLocks noGrp="1"/>
          </p:cNvSpPr>
          <p:nvPr>
            <p:ph type="dt" sz="half" idx="10"/>
          </p:nvPr>
        </p:nvSpPr>
        <p:spPr/>
        <p:txBody>
          <a:bodyPr/>
          <a:lstStyle/>
          <a:p>
            <a:fld id="{3EC7D8FF-14BC-E449-B80B-F7C41031CB05}" type="datetimeFigureOut">
              <a:rPr lang="en-US" smtClean="0"/>
              <a:t>12/16/22</a:t>
            </a:fld>
            <a:endParaRPr lang="en-US"/>
          </a:p>
        </p:txBody>
      </p:sp>
      <p:sp>
        <p:nvSpPr>
          <p:cNvPr id="6" name="Footer Placeholder 5">
            <a:extLst>
              <a:ext uri="{FF2B5EF4-FFF2-40B4-BE49-F238E27FC236}">
                <a16:creationId xmlns:a16="http://schemas.microsoft.com/office/drawing/2014/main" id="{4A6BF75A-C3E8-A494-FD75-3181FEA5B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25C6A7-B136-0729-8CCB-A79AB93DAB51}"/>
              </a:ext>
            </a:extLst>
          </p:cNvPr>
          <p:cNvSpPr>
            <a:spLocks noGrp="1"/>
          </p:cNvSpPr>
          <p:nvPr>
            <p:ph type="sldNum" sz="quarter" idx="12"/>
          </p:nvPr>
        </p:nvSpPr>
        <p:spPr/>
        <p:txBody>
          <a:bodyPr/>
          <a:lstStyle/>
          <a:p>
            <a:fld id="{25036765-7722-F149-A9FD-B9826318F117}" type="slidenum">
              <a:rPr lang="en-US" smtClean="0"/>
              <a:t>‹#›</a:t>
            </a:fld>
            <a:endParaRPr lang="en-US"/>
          </a:p>
        </p:txBody>
      </p:sp>
    </p:spTree>
    <p:extLst>
      <p:ext uri="{BB962C8B-B14F-4D97-AF65-F5344CB8AC3E}">
        <p14:creationId xmlns:p14="http://schemas.microsoft.com/office/powerpoint/2010/main" val="1465572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9445-405E-90C0-EBFD-616B73EEB3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002086-ADCE-602A-3C07-1FD03B728E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E60974-3C22-5D4F-BC82-8695678D4A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DBB50D-B3C3-084E-15CA-E3FDC40E22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7D4E8-A12D-54B3-4B2B-B4DF62F187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F63738-3658-A87B-A3E3-FE8C9DE424FE}"/>
              </a:ext>
            </a:extLst>
          </p:cNvPr>
          <p:cNvSpPr>
            <a:spLocks noGrp="1"/>
          </p:cNvSpPr>
          <p:nvPr>
            <p:ph type="dt" sz="half" idx="10"/>
          </p:nvPr>
        </p:nvSpPr>
        <p:spPr/>
        <p:txBody>
          <a:bodyPr/>
          <a:lstStyle/>
          <a:p>
            <a:fld id="{3EC7D8FF-14BC-E449-B80B-F7C41031CB05}" type="datetimeFigureOut">
              <a:rPr lang="en-US" smtClean="0"/>
              <a:t>12/16/22</a:t>
            </a:fld>
            <a:endParaRPr lang="en-US"/>
          </a:p>
        </p:txBody>
      </p:sp>
      <p:sp>
        <p:nvSpPr>
          <p:cNvPr id="8" name="Footer Placeholder 7">
            <a:extLst>
              <a:ext uri="{FF2B5EF4-FFF2-40B4-BE49-F238E27FC236}">
                <a16:creationId xmlns:a16="http://schemas.microsoft.com/office/drawing/2014/main" id="{8B7A8D05-FFBE-ECDD-03CA-CC3123BDF4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C6649-7EAD-A851-0153-A2CBBC05EDD7}"/>
              </a:ext>
            </a:extLst>
          </p:cNvPr>
          <p:cNvSpPr>
            <a:spLocks noGrp="1"/>
          </p:cNvSpPr>
          <p:nvPr>
            <p:ph type="sldNum" sz="quarter" idx="12"/>
          </p:nvPr>
        </p:nvSpPr>
        <p:spPr/>
        <p:txBody>
          <a:bodyPr/>
          <a:lstStyle/>
          <a:p>
            <a:fld id="{25036765-7722-F149-A9FD-B9826318F117}" type="slidenum">
              <a:rPr lang="en-US" smtClean="0"/>
              <a:t>‹#›</a:t>
            </a:fld>
            <a:endParaRPr lang="en-US"/>
          </a:p>
        </p:txBody>
      </p:sp>
    </p:spTree>
    <p:extLst>
      <p:ext uri="{BB962C8B-B14F-4D97-AF65-F5344CB8AC3E}">
        <p14:creationId xmlns:p14="http://schemas.microsoft.com/office/powerpoint/2010/main" val="244302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0FA71-EB77-24AE-A036-BABDF76ED8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0BCD6F-4B68-C5F4-45EA-EF6FF7D413B3}"/>
              </a:ext>
            </a:extLst>
          </p:cNvPr>
          <p:cNvSpPr>
            <a:spLocks noGrp="1"/>
          </p:cNvSpPr>
          <p:nvPr>
            <p:ph type="dt" sz="half" idx="10"/>
          </p:nvPr>
        </p:nvSpPr>
        <p:spPr/>
        <p:txBody>
          <a:bodyPr/>
          <a:lstStyle/>
          <a:p>
            <a:fld id="{3EC7D8FF-14BC-E449-B80B-F7C41031CB05}" type="datetimeFigureOut">
              <a:rPr lang="en-US" smtClean="0"/>
              <a:t>12/16/22</a:t>
            </a:fld>
            <a:endParaRPr lang="en-US"/>
          </a:p>
        </p:txBody>
      </p:sp>
      <p:sp>
        <p:nvSpPr>
          <p:cNvPr id="4" name="Footer Placeholder 3">
            <a:extLst>
              <a:ext uri="{FF2B5EF4-FFF2-40B4-BE49-F238E27FC236}">
                <a16:creationId xmlns:a16="http://schemas.microsoft.com/office/drawing/2014/main" id="{008DFB6A-577E-9D9F-A694-AEDDA73E04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AEDEF3-90A6-DD0E-812E-4EEEA6CA8CF2}"/>
              </a:ext>
            </a:extLst>
          </p:cNvPr>
          <p:cNvSpPr>
            <a:spLocks noGrp="1"/>
          </p:cNvSpPr>
          <p:nvPr>
            <p:ph type="sldNum" sz="quarter" idx="12"/>
          </p:nvPr>
        </p:nvSpPr>
        <p:spPr/>
        <p:txBody>
          <a:bodyPr/>
          <a:lstStyle/>
          <a:p>
            <a:fld id="{25036765-7722-F149-A9FD-B9826318F117}" type="slidenum">
              <a:rPr lang="en-US" smtClean="0"/>
              <a:t>‹#›</a:t>
            </a:fld>
            <a:endParaRPr lang="en-US"/>
          </a:p>
        </p:txBody>
      </p:sp>
    </p:spTree>
    <p:extLst>
      <p:ext uri="{BB962C8B-B14F-4D97-AF65-F5344CB8AC3E}">
        <p14:creationId xmlns:p14="http://schemas.microsoft.com/office/powerpoint/2010/main" val="3364713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90B28-DA96-A2D1-84B1-9D71DA7DAA45}"/>
              </a:ext>
            </a:extLst>
          </p:cNvPr>
          <p:cNvSpPr>
            <a:spLocks noGrp="1"/>
          </p:cNvSpPr>
          <p:nvPr>
            <p:ph type="dt" sz="half" idx="10"/>
          </p:nvPr>
        </p:nvSpPr>
        <p:spPr/>
        <p:txBody>
          <a:bodyPr/>
          <a:lstStyle/>
          <a:p>
            <a:fld id="{3EC7D8FF-14BC-E449-B80B-F7C41031CB05}" type="datetimeFigureOut">
              <a:rPr lang="en-US" smtClean="0"/>
              <a:t>12/16/22</a:t>
            </a:fld>
            <a:endParaRPr lang="en-US"/>
          </a:p>
        </p:txBody>
      </p:sp>
      <p:sp>
        <p:nvSpPr>
          <p:cNvPr id="3" name="Footer Placeholder 2">
            <a:extLst>
              <a:ext uri="{FF2B5EF4-FFF2-40B4-BE49-F238E27FC236}">
                <a16:creationId xmlns:a16="http://schemas.microsoft.com/office/drawing/2014/main" id="{386C7B5D-7017-57D7-9AF3-1784D4698A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8D59AB-02F0-9BBD-E720-BC3F31106068}"/>
              </a:ext>
            </a:extLst>
          </p:cNvPr>
          <p:cNvSpPr>
            <a:spLocks noGrp="1"/>
          </p:cNvSpPr>
          <p:nvPr>
            <p:ph type="sldNum" sz="quarter" idx="12"/>
          </p:nvPr>
        </p:nvSpPr>
        <p:spPr/>
        <p:txBody>
          <a:bodyPr/>
          <a:lstStyle/>
          <a:p>
            <a:fld id="{25036765-7722-F149-A9FD-B9826318F117}" type="slidenum">
              <a:rPr lang="en-US" smtClean="0"/>
              <a:t>‹#›</a:t>
            </a:fld>
            <a:endParaRPr lang="en-US"/>
          </a:p>
        </p:txBody>
      </p:sp>
    </p:spTree>
    <p:extLst>
      <p:ext uri="{BB962C8B-B14F-4D97-AF65-F5344CB8AC3E}">
        <p14:creationId xmlns:p14="http://schemas.microsoft.com/office/powerpoint/2010/main" val="303271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792A5-7ADB-615F-6435-C68F7A0C2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B3A13A-2535-716C-0FA5-829D4633B8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3E1738-E41B-2D52-9C1B-4A65BFDD27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C21266-2C3F-89DB-9FE3-D06479F938C3}"/>
              </a:ext>
            </a:extLst>
          </p:cNvPr>
          <p:cNvSpPr>
            <a:spLocks noGrp="1"/>
          </p:cNvSpPr>
          <p:nvPr>
            <p:ph type="dt" sz="half" idx="10"/>
          </p:nvPr>
        </p:nvSpPr>
        <p:spPr/>
        <p:txBody>
          <a:bodyPr/>
          <a:lstStyle/>
          <a:p>
            <a:fld id="{3EC7D8FF-14BC-E449-B80B-F7C41031CB05}" type="datetimeFigureOut">
              <a:rPr lang="en-US" smtClean="0"/>
              <a:t>12/16/22</a:t>
            </a:fld>
            <a:endParaRPr lang="en-US"/>
          </a:p>
        </p:txBody>
      </p:sp>
      <p:sp>
        <p:nvSpPr>
          <p:cNvPr id="6" name="Footer Placeholder 5">
            <a:extLst>
              <a:ext uri="{FF2B5EF4-FFF2-40B4-BE49-F238E27FC236}">
                <a16:creationId xmlns:a16="http://schemas.microsoft.com/office/drawing/2014/main" id="{9BEB5F42-F4FA-2853-7948-C77DF99821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861C56-5B29-62E1-5A15-B6275D542C2B}"/>
              </a:ext>
            </a:extLst>
          </p:cNvPr>
          <p:cNvSpPr>
            <a:spLocks noGrp="1"/>
          </p:cNvSpPr>
          <p:nvPr>
            <p:ph type="sldNum" sz="quarter" idx="12"/>
          </p:nvPr>
        </p:nvSpPr>
        <p:spPr/>
        <p:txBody>
          <a:bodyPr/>
          <a:lstStyle/>
          <a:p>
            <a:fld id="{25036765-7722-F149-A9FD-B9826318F117}" type="slidenum">
              <a:rPr lang="en-US" smtClean="0"/>
              <a:t>‹#›</a:t>
            </a:fld>
            <a:endParaRPr lang="en-US"/>
          </a:p>
        </p:txBody>
      </p:sp>
    </p:spTree>
    <p:extLst>
      <p:ext uri="{BB962C8B-B14F-4D97-AF65-F5344CB8AC3E}">
        <p14:creationId xmlns:p14="http://schemas.microsoft.com/office/powerpoint/2010/main" val="29521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A977-1FC0-4EBF-0E24-8F2BE3319A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397442-F4AF-1D92-BA0C-A831C77BA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F00144-C222-5E6B-DE38-F0DFE95DE9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91405-3BDA-56C4-0DC5-D3AE599E0C52}"/>
              </a:ext>
            </a:extLst>
          </p:cNvPr>
          <p:cNvSpPr>
            <a:spLocks noGrp="1"/>
          </p:cNvSpPr>
          <p:nvPr>
            <p:ph type="dt" sz="half" idx="10"/>
          </p:nvPr>
        </p:nvSpPr>
        <p:spPr/>
        <p:txBody>
          <a:bodyPr/>
          <a:lstStyle/>
          <a:p>
            <a:fld id="{3EC7D8FF-14BC-E449-B80B-F7C41031CB05}" type="datetimeFigureOut">
              <a:rPr lang="en-US" smtClean="0"/>
              <a:t>12/16/22</a:t>
            </a:fld>
            <a:endParaRPr lang="en-US"/>
          </a:p>
        </p:txBody>
      </p:sp>
      <p:sp>
        <p:nvSpPr>
          <p:cNvPr id="6" name="Footer Placeholder 5">
            <a:extLst>
              <a:ext uri="{FF2B5EF4-FFF2-40B4-BE49-F238E27FC236}">
                <a16:creationId xmlns:a16="http://schemas.microsoft.com/office/drawing/2014/main" id="{75CC5575-9C08-D89A-27C5-BDBCD22467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464F85-CC2E-4B9F-7D7D-950EA7BE9E15}"/>
              </a:ext>
            </a:extLst>
          </p:cNvPr>
          <p:cNvSpPr>
            <a:spLocks noGrp="1"/>
          </p:cNvSpPr>
          <p:nvPr>
            <p:ph type="sldNum" sz="quarter" idx="12"/>
          </p:nvPr>
        </p:nvSpPr>
        <p:spPr/>
        <p:txBody>
          <a:bodyPr/>
          <a:lstStyle/>
          <a:p>
            <a:fld id="{25036765-7722-F149-A9FD-B9826318F117}" type="slidenum">
              <a:rPr lang="en-US" smtClean="0"/>
              <a:t>‹#›</a:t>
            </a:fld>
            <a:endParaRPr lang="en-US"/>
          </a:p>
        </p:txBody>
      </p:sp>
    </p:spTree>
    <p:extLst>
      <p:ext uri="{BB962C8B-B14F-4D97-AF65-F5344CB8AC3E}">
        <p14:creationId xmlns:p14="http://schemas.microsoft.com/office/powerpoint/2010/main" val="2192518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5C2692-0125-D369-5557-FCA63D204C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DCFEA5-855C-A7C4-109A-BF5CCB227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D6FA8-B8D7-83D6-7F1D-15F3EFE6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7D8FF-14BC-E449-B80B-F7C41031CB05}" type="datetimeFigureOut">
              <a:rPr lang="en-US" smtClean="0"/>
              <a:t>12/16/22</a:t>
            </a:fld>
            <a:endParaRPr lang="en-US"/>
          </a:p>
        </p:txBody>
      </p:sp>
      <p:sp>
        <p:nvSpPr>
          <p:cNvPr id="5" name="Footer Placeholder 4">
            <a:extLst>
              <a:ext uri="{FF2B5EF4-FFF2-40B4-BE49-F238E27FC236}">
                <a16:creationId xmlns:a16="http://schemas.microsoft.com/office/drawing/2014/main" id="{23BC0ACC-B9D0-4EEC-D192-113BAD62A9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6C5697-ED5C-E172-1E90-DC33D49A52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36765-7722-F149-A9FD-B9826318F117}" type="slidenum">
              <a:rPr lang="en-US" smtClean="0"/>
              <a:t>‹#›</a:t>
            </a:fld>
            <a:endParaRPr lang="en-US"/>
          </a:p>
        </p:txBody>
      </p:sp>
    </p:spTree>
    <p:extLst>
      <p:ext uri="{BB962C8B-B14F-4D97-AF65-F5344CB8AC3E}">
        <p14:creationId xmlns:p14="http://schemas.microsoft.com/office/powerpoint/2010/main" val="3938791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F5F180-6470-4911-7161-46C346471366}"/>
              </a:ext>
            </a:extLst>
          </p:cNvPr>
          <p:cNvSpPr/>
          <p:nvPr/>
        </p:nvSpPr>
        <p:spPr>
          <a:xfrm>
            <a:off x="0" y="617838"/>
            <a:ext cx="12192000" cy="281116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D593F-FEC1-2669-FA73-3795CB843879}"/>
              </a:ext>
            </a:extLst>
          </p:cNvPr>
          <p:cNvSpPr>
            <a:spLocks noGrp="1"/>
          </p:cNvSpPr>
          <p:nvPr>
            <p:ph type="ctrTitle"/>
          </p:nvPr>
        </p:nvSpPr>
        <p:spPr>
          <a:xfrm>
            <a:off x="1524000" y="829619"/>
            <a:ext cx="9144000" cy="2387600"/>
          </a:xfrm>
        </p:spPr>
        <p:txBody>
          <a:bodyPr>
            <a:normAutofit fontScale="90000"/>
          </a:bodyPr>
          <a:lstStyle/>
          <a:p>
            <a:r>
              <a:rPr lang="en-US" dirty="0"/>
              <a:t>Monitoring environmental gene abundance of ARGs in situ with </a:t>
            </a:r>
            <a:r>
              <a:rPr lang="en-US" dirty="0" err="1"/>
              <a:t>ROCker</a:t>
            </a:r>
            <a:r>
              <a:rPr lang="en-US" dirty="0"/>
              <a:t>.</a:t>
            </a:r>
          </a:p>
        </p:txBody>
      </p:sp>
      <p:sp>
        <p:nvSpPr>
          <p:cNvPr id="4" name="TextBox 3">
            <a:extLst>
              <a:ext uri="{FF2B5EF4-FFF2-40B4-BE49-F238E27FC236}">
                <a16:creationId xmlns:a16="http://schemas.microsoft.com/office/drawing/2014/main" id="{4EC497DF-837A-86AB-8A31-827E1C0014E9}"/>
              </a:ext>
            </a:extLst>
          </p:cNvPr>
          <p:cNvSpPr txBox="1"/>
          <p:nvPr/>
        </p:nvSpPr>
        <p:spPr>
          <a:xfrm>
            <a:off x="0" y="3260019"/>
            <a:ext cx="12192000" cy="369332"/>
          </a:xfrm>
          <a:prstGeom prst="rect">
            <a:avLst/>
          </a:prstGeom>
          <a:noFill/>
        </p:spPr>
        <p:txBody>
          <a:bodyPr wrap="square" rtlCol="0">
            <a:spAutoFit/>
          </a:bodyPr>
          <a:lstStyle/>
          <a:p>
            <a:pPr algn="ctr"/>
            <a:r>
              <a:rPr lang="en-US" dirty="0"/>
              <a:t>################################################################</a:t>
            </a:r>
          </a:p>
        </p:txBody>
      </p:sp>
      <p:pic>
        <p:nvPicPr>
          <p:cNvPr id="7" name="Picture 6" descr="A picture containing room&#10;&#10;Description automatically generated">
            <a:extLst>
              <a:ext uri="{FF2B5EF4-FFF2-40B4-BE49-F238E27FC236}">
                <a16:creationId xmlns:a16="http://schemas.microsoft.com/office/drawing/2014/main" id="{8B0B90A4-1A85-B0A8-8EDE-9EC01492803C}"/>
              </a:ext>
            </a:extLst>
          </p:cNvPr>
          <p:cNvPicPr>
            <a:picLocks noChangeAspect="1"/>
          </p:cNvPicPr>
          <p:nvPr/>
        </p:nvPicPr>
        <p:blipFill>
          <a:blip r:embed="rId3"/>
          <a:stretch>
            <a:fillRect/>
          </a:stretch>
        </p:blipFill>
        <p:spPr>
          <a:xfrm>
            <a:off x="8760940" y="3192732"/>
            <a:ext cx="3359441" cy="3628197"/>
          </a:xfrm>
          <a:prstGeom prst="rect">
            <a:avLst/>
          </a:prstGeom>
        </p:spPr>
      </p:pic>
      <p:sp>
        <p:nvSpPr>
          <p:cNvPr id="3" name="Subtitle 2">
            <a:extLst>
              <a:ext uri="{FF2B5EF4-FFF2-40B4-BE49-F238E27FC236}">
                <a16:creationId xmlns:a16="http://schemas.microsoft.com/office/drawing/2014/main" id="{2C5C9B2E-7B31-F371-6689-69593D93D901}"/>
              </a:ext>
            </a:extLst>
          </p:cNvPr>
          <p:cNvSpPr>
            <a:spLocks noGrp="1"/>
          </p:cNvSpPr>
          <p:nvPr>
            <p:ph type="subTitle" idx="1"/>
          </p:nvPr>
        </p:nvSpPr>
        <p:spPr>
          <a:xfrm>
            <a:off x="1524000" y="3663822"/>
            <a:ext cx="9144000" cy="2798763"/>
          </a:xfrm>
        </p:spPr>
        <p:txBody>
          <a:bodyPr>
            <a:normAutofit fontScale="77500" lnSpcReduction="20000"/>
          </a:bodyPr>
          <a:lstStyle/>
          <a:p>
            <a:pPr>
              <a:lnSpc>
                <a:spcPct val="120000"/>
              </a:lnSpc>
            </a:pPr>
            <a:r>
              <a:rPr lang="en-US" u="sng" dirty="0"/>
              <a:t>Roth Conrad</a:t>
            </a:r>
            <a:r>
              <a:rPr lang="en-US" dirty="0"/>
              <a:t>, Kenji Gerhardt, Si-Yu Zhang, Brittany Suttner,</a:t>
            </a:r>
          </a:p>
          <a:p>
            <a:pPr>
              <a:lnSpc>
                <a:spcPct val="120000"/>
              </a:lnSpc>
            </a:pPr>
            <a:r>
              <a:rPr lang="en-US" dirty="0"/>
              <a:t>Luis M. Rodriguez-R, Luis H. Orellana, Amina Khan,</a:t>
            </a:r>
          </a:p>
          <a:p>
            <a:pPr>
              <a:lnSpc>
                <a:spcPct val="120000"/>
              </a:lnSpc>
            </a:pPr>
            <a:r>
              <a:rPr lang="en-US" dirty="0"/>
              <a:t>Hattie Webb, Amanda Williams-Newkirk,</a:t>
            </a:r>
          </a:p>
          <a:p>
            <a:pPr>
              <a:lnSpc>
                <a:spcPct val="120000"/>
              </a:lnSpc>
            </a:pPr>
            <a:r>
              <a:rPr lang="en-US" dirty="0"/>
              <a:t>Andrew Huang, Kostas Konstantinidis</a:t>
            </a:r>
          </a:p>
          <a:p>
            <a:r>
              <a:rPr lang="en-US" sz="1800" b="0" i="0" u="none" strike="noStrike" dirty="0">
                <a:effectLst/>
                <a:latin typeface="Calibri" panose="020F0502020204030204" pitchFamily="34" charset="0"/>
              </a:rPr>
              <a:t>Environmental Genomics Laboratory (GA Tech)</a:t>
            </a:r>
          </a:p>
          <a:p>
            <a:r>
              <a:rPr lang="en-US" sz="1800" b="0" i="0" u="none" strike="noStrike" dirty="0">
                <a:effectLst/>
                <a:latin typeface="Calibri" panose="020F0502020204030204" pitchFamily="34" charset="0"/>
              </a:rPr>
              <a:t>Culture Independent and Metagenomic Subtyping Group,</a:t>
            </a:r>
          </a:p>
          <a:p>
            <a:r>
              <a:rPr lang="en-US" sz="1800" b="0" i="0" u="none" strike="noStrike" dirty="0">
                <a:effectLst/>
                <a:latin typeface="Calibri" panose="020F0502020204030204" pitchFamily="34" charset="0"/>
              </a:rPr>
              <a:t>Enteric Diseases Laboratory Branch (CDC)</a:t>
            </a:r>
          </a:p>
          <a:p>
            <a:r>
              <a:rPr lang="en-US" dirty="0"/>
              <a:t>Oct. 2022</a:t>
            </a:r>
          </a:p>
          <a:p>
            <a:endParaRPr lang="en-US" dirty="0"/>
          </a:p>
        </p:txBody>
      </p:sp>
      <p:pic>
        <p:nvPicPr>
          <p:cNvPr id="9" name="Picture 8" descr="A picture containing icon&#10;&#10;Description automatically generated">
            <a:extLst>
              <a:ext uri="{FF2B5EF4-FFF2-40B4-BE49-F238E27FC236}">
                <a16:creationId xmlns:a16="http://schemas.microsoft.com/office/drawing/2014/main" id="{D2E7E445-71AB-8F61-F142-389E2A43AA93}"/>
              </a:ext>
            </a:extLst>
          </p:cNvPr>
          <p:cNvPicPr>
            <a:picLocks noChangeAspect="1"/>
          </p:cNvPicPr>
          <p:nvPr/>
        </p:nvPicPr>
        <p:blipFill>
          <a:blip r:embed="rId4"/>
          <a:stretch>
            <a:fillRect/>
          </a:stretch>
        </p:blipFill>
        <p:spPr>
          <a:xfrm>
            <a:off x="76930" y="3451860"/>
            <a:ext cx="3324629" cy="3391929"/>
          </a:xfrm>
          <a:prstGeom prst="rect">
            <a:avLst/>
          </a:prstGeom>
        </p:spPr>
      </p:pic>
      <p:sp>
        <p:nvSpPr>
          <p:cNvPr id="6" name="TextBox 5">
            <a:extLst>
              <a:ext uri="{FF2B5EF4-FFF2-40B4-BE49-F238E27FC236}">
                <a16:creationId xmlns:a16="http://schemas.microsoft.com/office/drawing/2014/main" id="{3713FB1A-78DC-425A-FE3B-149A63499CD8}"/>
              </a:ext>
            </a:extLst>
          </p:cNvPr>
          <p:cNvSpPr txBox="1"/>
          <p:nvPr/>
        </p:nvSpPr>
        <p:spPr>
          <a:xfrm>
            <a:off x="0" y="422225"/>
            <a:ext cx="12192000" cy="369332"/>
          </a:xfrm>
          <a:prstGeom prst="rect">
            <a:avLst/>
          </a:prstGeom>
          <a:noFill/>
        </p:spPr>
        <p:txBody>
          <a:bodyPr wrap="square" rtlCol="0">
            <a:spAutoFit/>
          </a:bodyPr>
          <a:lstStyle/>
          <a:p>
            <a:pPr algn="ctr"/>
            <a:r>
              <a:rPr lang="en-US" dirty="0"/>
              <a:t>################################################################</a:t>
            </a:r>
          </a:p>
        </p:txBody>
      </p:sp>
    </p:spTree>
    <p:extLst>
      <p:ext uri="{BB962C8B-B14F-4D97-AF65-F5344CB8AC3E}">
        <p14:creationId xmlns:p14="http://schemas.microsoft.com/office/powerpoint/2010/main" val="4088431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7C1E1-AA21-4D53-3EC0-90F68CF4F2AD}"/>
              </a:ext>
            </a:extLst>
          </p:cNvPr>
          <p:cNvPicPr>
            <a:picLocks noChangeAspect="1"/>
          </p:cNvPicPr>
          <p:nvPr/>
        </p:nvPicPr>
        <p:blipFill>
          <a:blip r:embed="rId3"/>
          <a:stretch>
            <a:fillRect/>
          </a:stretch>
        </p:blipFill>
        <p:spPr>
          <a:xfrm>
            <a:off x="6096000" y="1007002"/>
            <a:ext cx="5256731" cy="5600700"/>
          </a:xfrm>
          <a:prstGeom prst="rect">
            <a:avLst/>
          </a:prstGeom>
        </p:spPr>
      </p:pic>
      <p:grpSp>
        <p:nvGrpSpPr>
          <p:cNvPr id="9" name="Group 8">
            <a:extLst>
              <a:ext uri="{FF2B5EF4-FFF2-40B4-BE49-F238E27FC236}">
                <a16:creationId xmlns:a16="http://schemas.microsoft.com/office/drawing/2014/main" id="{3EA82249-F9FD-D48A-8266-24A7950F75BD}"/>
              </a:ext>
            </a:extLst>
          </p:cNvPr>
          <p:cNvGrpSpPr/>
          <p:nvPr/>
        </p:nvGrpSpPr>
        <p:grpSpPr>
          <a:xfrm>
            <a:off x="0" y="0"/>
            <a:ext cx="12192001" cy="1115455"/>
            <a:chOff x="0" y="0"/>
            <a:chExt cx="12192001" cy="1115455"/>
          </a:xfrm>
        </p:grpSpPr>
        <p:sp>
          <p:nvSpPr>
            <p:cNvPr id="10" name="Rectangle 9">
              <a:extLst>
                <a:ext uri="{FF2B5EF4-FFF2-40B4-BE49-F238E27FC236}">
                  <a16:creationId xmlns:a16="http://schemas.microsoft.com/office/drawing/2014/main" id="{0C100EF7-266D-E9DC-DAFC-70B97AD69213}"/>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1366C2C-6212-A016-9007-F1709AA984B1}"/>
                </a:ext>
              </a:extLst>
            </p:cNvPr>
            <p:cNvSpPr txBox="1"/>
            <p:nvPr/>
          </p:nvSpPr>
          <p:spPr>
            <a:xfrm>
              <a:off x="0" y="284189"/>
              <a:ext cx="12192000" cy="369332"/>
            </a:xfrm>
            <a:prstGeom prst="rect">
              <a:avLst/>
            </a:prstGeom>
            <a:noFill/>
          </p:spPr>
          <p:txBody>
            <a:bodyPr wrap="square" rtlCol="0">
              <a:spAutoFit/>
            </a:bodyPr>
            <a:lstStyle/>
            <a:p>
              <a:pPr algn="ctr"/>
              <a:r>
                <a:rPr lang="en-US" dirty="0"/>
                <a:t>Validated and published </a:t>
              </a:r>
              <a:r>
                <a:rPr lang="en-US" dirty="0" err="1"/>
                <a:t>ROCker</a:t>
              </a:r>
              <a:r>
                <a:rPr lang="en-US" dirty="0"/>
                <a:t> models for </a:t>
              </a:r>
              <a:r>
                <a:rPr lang="en-US" dirty="0" err="1"/>
                <a:t>ß</a:t>
              </a:r>
              <a:r>
                <a:rPr lang="en-US" dirty="0"/>
                <a:t>-Lactamase genes improve detection.</a:t>
              </a:r>
            </a:p>
          </p:txBody>
        </p:sp>
        <p:sp>
          <p:nvSpPr>
            <p:cNvPr id="12" name="TextBox 11">
              <a:extLst>
                <a:ext uri="{FF2B5EF4-FFF2-40B4-BE49-F238E27FC236}">
                  <a16:creationId xmlns:a16="http://schemas.microsoft.com/office/drawing/2014/main" id="{AEE0E59F-224F-7650-5036-E0C02B54236B}"/>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pic>
        <p:nvPicPr>
          <p:cNvPr id="2" name="Picture 1">
            <a:extLst>
              <a:ext uri="{FF2B5EF4-FFF2-40B4-BE49-F238E27FC236}">
                <a16:creationId xmlns:a16="http://schemas.microsoft.com/office/drawing/2014/main" id="{24EB2FCE-E435-840A-D244-164E4F96EEF5}"/>
              </a:ext>
            </a:extLst>
          </p:cNvPr>
          <p:cNvPicPr>
            <a:picLocks noChangeAspect="1"/>
          </p:cNvPicPr>
          <p:nvPr/>
        </p:nvPicPr>
        <p:blipFill>
          <a:blip r:embed="rId4"/>
          <a:stretch>
            <a:fillRect/>
          </a:stretch>
        </p:blipFill>
        <p:spPr>
          <a:xfrm>
            <a:off x="710265" y="1326894"/>
            <a:ext cx="5385735" cy="5050986"/>
          </a:xfrm>
          <a:prstGeom prst="rect">
            <a:avLst/>
          </a:prstGeom>
        </p:spPr>
      </p:pic>
      <p:sp>
        <p:nvSpPr>
          <p:cNvPr id="6" name="TextBox 5">
            <a:extLst>
              <a:ext uri="{FF2B5EF4-FFF2-40B4-BE49-F238E27FC236}">
                <a16:creationId xmlns:a16="http://schemas.microsoft.com/office/drawing/2014/main" id="{3A55350C-A72D-2C87-81BE-33769E6F8BCB}"/>
              </a:ext>
            </a:extLst>
          </p:cNvPr>
          <p:cNvSpPr txBox="1"/>
          <p:nvPr/>
        </p:nvSpPr>
        <p:spPr>
          <a:xfrm>
            <a:off x="2193713" y="6377880"/>
            <a:ext cx="3191775" cy="246221"/>
          </a:xfrm>
          <a:prstGeom prst="rect">
            <a:avLst/>
          </a:prstGeom>
          <a:noFill/>
        </p:spPr>
        <p:txBody>
          <a:bodyPr wrap="square">
            <a:spAutoFit/>
          </a:bodyPr>
          <a:lstStyle/>
          <a:p>
            <a:r>
              <a:rPr lang="en-US" sz="1000" b="1" i="0" dirty="0">
                <a:solidFill>
                  <a:srgbClr val="222222"/>
                </a:solidFill>
                <a:effectLst/>
                <a:latin typeface="Arial" panose="020B0604020202020204" pitchFamily="34" charset="0"/>
              </a:rPr>
              <a:t>Fig. 1 &amp; Fig. 4:</a:t>
            </a:r>
            <a:r>
              <a:rPr lang="en-US" sz="1000" b="0" i="0" dirty="0">
                <a:solidFill>
                  <a:srgbClr val="222222"/>
                </a:solidFill>
                <a:effectLst/>
                <a:latin typeface="Arial" panose="020B0604020202020204" pitchFamily="34" charset="0"/>
              </a:rPr>
              <a:t> Zhang SY, et. al. </a:t>
            </a:r>
            <a:r>
              <a:rPr lang="en-US" sz="1000" dirty="0" err="1">
                <a:solidFill>
                  <a:srgbClr val="222222"/>
                </a:solidFill>
                <a:latin typeface="Arial" panose="020B0604020202020204" pitchFamily="34" charset="0"/>
              </a:rPr>
              <a:t>mS</a:t>
            </a:r>
            <a:r>
              <a:rPr lang="en-US" sz="1000" b="0" i="0" dirty="0" err="1">
                <a:solidFill>
                  <a:srgbClr val="222222"/>
                </a:solidFill>
                <a:effectLst/>
                <a:latin typeface="Arial" panose="020B0604020202020204" pitchFamily="34" charset="0"/>
              </a:rPr>
              <a:t>ystems</a:t>
            </a:r>
            <a:r>
              <a:rPr lang="en-US" sz="1000" b="0" i="0" dirty="0">
                <a:solidFill>
                  <a:srgbClr val="222222"/>
                </a:solidFill>
                <a:effectLst/>
                <a:latin typeface="Arial" panose="020B0604020202020204" pitchFamily="34" charset="0"/>
              </a:rPr>
              <a:t>. 2022.</a:t>
            </a:r>
            <a:endParaRPr lang="en-US" sz="1000" dirty="0"/>
          </a:p>
        </p:txBody>
      </p:sp>
    </p:spTree>
    <p:extLst>
      <p:ext uri="{BB962C8B-B14F-4D97-AF65-F5344CB8AC3E}">
        <p14:creationId xmlns:p14="http://schemas.microsoft.com/office/powerpoint/2010/main" val="2437163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A0841B-E204-6F01-4EF7-B3EEA57976CE}"/>
              </a:ext>
            </a:extLst>
          </p:cNvPr>
          <p:cNvSpPr txBox="1"/>
          <p:nvPr/>
        </p:nvSpPr>
        <p:spPr>
          <a:xfrm>
            <a:off x="4284135" y="1587562"/>
            <a:ext cx="5057422" cy="4524315"/>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Tons of upfront, manual work. No streamlined/standardized workflow.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software for </a:t>
            </a:r>
            <a:r>
              <a:rPr lang="en-US" dirty="0" err="1"/>
              <a:t>ROCker</a:t>
            </a:r>
            <a:r>
              <a:rPr lang="en-US" dirty="0"/>
              <a:t> was slow, not well documented, and written in an obscure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Third party software and databases were updated, and </a:t>
            </a:r>
            <a:r>
              <a:rPr lang="en-US" dirty="0" err="1"/>
              <a:t>ROCker</a:t>
            </a:r>
            <a:r>
              <a:rPr lang="en-US" dirty="0"/>
              <a:t> was broken.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original (OG) </a:t>
            </a:r>
            <a:r>
              <a:rPr lang="en-US" dirty="0" err="1"/>
              <a:t>ROCker</a:t>
            </a:r>
            <a:r>
              <a:rPr lang="en-US" dirty="0"/>
              <a:t> made one boring plot and not helpful intermediate files.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wanted to build new </a:t>
            </a:r>
            <a:r>
              <a:rPr lang="en-US" dirty="0" err="1"/>
              <a:t>ROCker</a:t>
            </a:r>
            <a:r>
              <a:rPr lang="en-US" dirty="0"/>
              <a:t> models for ARGs: </a:t>
            </a:r>
            <a:r>
              <a:rPr lang="en-US" dirty="0" err="1"/>
              <a:t>mcr</a:t>
            </a:r>
            <a:r>
              <a:rPr lang="en-US" dirty="0"/>
              <a:t>, mph, erm, and </a:t>
            </a:r>
            <a:r>
              <a:rPr lang="en-US" dirty="0" err="1"/>
              <a:t>lnu</a:t>
            </a:r>
            <a:r>
              <a:rPr lang="en-US" dirty="0"/>
              <a:t>.</a:t>
            </a:r>
          </a:p>
        </p:txBody>
      </p:sp>
      <p:grpSp>
        <p:nvGrpSpPr>
          <p:cNvPr id="9" name="Group 8">
            <a:extLst>
              <a:ext uri="{FF2B5EF4-FFF2-40B4-BE49-F238E27FC236}">
                <a16:creationId xmlns:a16="http://schemas.microsoft.com/office/drawing/2014/main" id="{3EA82249-F9FD-D48A-8266-24A7950F75BD}"/>
              </a:ext>
            </a:extLst>
          </p:cNvPr>
          <p:cNvGrpSpPr/>
          <p:nvPr/>
        </p:nvGrpSpPr>
        <p:grpSpPr>
          <a:xfrm>
            <a:off x="0" y="0"/>
            <a:ext cx="12192001" cy="1115455"/>
            <a:chOff x="0" y="0"/>
            <a:chExt cx="12192001" cy="1115455"/>
          </a:xfrm>
        </p:grpSpPr>
        <p:sp>
          <p:nvSpPr>
            <p:cNvPr id="10" name="Rectangle 9">
              <a:extLst>
                <a:ext uri="{FF2B5EF4-FFF2-40B4-BE49-F238E27FC236}">
                  <a16:creationId xmlns:a16="http://schemas.microsoft.com/office/drawing/2014/main" id="{0C100EF7-266D-E9DC-DAFC-70B97AD69213}"/>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1366C2C-6212-A016-9007-F1709AA984B1}"/>
                </a:ext>
              </a:extLst>
            </p:cNvPr>
            <p:cNvSpPr txBox="1"/>
            <p:nvPr/>
          </p:nvSpPr>
          <p:spPr>
            <a:xfrm>
              <a:off x="0" y="284189"/>
              <a:ext cx="12192000" cy="369332"/>
            </a:xfrm>
            <a:prstGeom prst="rect">
              <a:avLst/>
            </a:prstGeom>
            <a:noFill/>
          </p:spPr>
          <p:txBody>
            <a:bodyPr wrap="square" rtlCol="0">
              <a:spAutoFit/>
            </a:bodyPr>
            <a:lstStyle/>
            <a:p>
              <a:pPr algn="ctr"/>
              <a:r>
                <a:rPr lang="en-US" dirty="0"/>
                <a:t>The state of the project when we were brought on board.</a:t>
              </a:r>
            </a:p>
          </p:txBody>
        </p:sp>
        <p:sp>
          <p:nvSpPr>
            <p:cNvPr id="12" name="TextBox 11">
              <a:extLst>
                <a:ext uri="{FF2B5EF4-FFF2-40B4-BE49-F238E27FC236}">
                  <a16:creationId xmlns:a16="http://schemas.microsoft.com/office/drawing/2014/main" id="{AEE0E59F-224F-7650-5036-E0C02B54236B}"/>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pic>
        <p:nvPicPr>
          <p:cNvPr id="3" name="Picture 2" descr="A picture containing wheel, vector graphics&#10;&#10;Description automatically generated">
            <a:extLst>
              <a:ext uri="{FF2B5EF4-FFF2-40B4-BE49-F238E27FC236}">
                <a16:creationId xmlns:a16="http://schemas.microsoft.com/office/drawing/2014/main" id="{31513E58-10F9-BF47-46F4-0AC0CF781A7C}"/>
              </a:ext>
            </a:extLst>
          </p:cNvPr>
          <p:cNvPicPr>
            <a:picLocks noChangeAspect="1"/>
          </p:cNvPicPr>
          <p:nvPr/>
        </p:nvPicPr>
        <p:blipFill>
          <a:blip r:embed="rId3"/>
          <a:stretch>
            <a:fillRect/>
          </a:stretch>
        </p:blipFill>
        <p:spPr>
          <a:xfrm>
            <a:off x="8342489" y="432604"/>
            <a:ext cx="3745088" cy="6425396"/>
          </a:xfrm>
          <a:prstGeom prst="rect">
            <a:avLst/>
          </a:prstGeom>
        </p:spPr>
      </p:pic>
      <p:pic>
        <p:nvPicPr>
          <p:cNvPr id="5" name="Picture 4" descr="Icon&#10;&#10;Description automatically generated">
            <a:extLst>
              <a:ext uri="{FF2B5EF4-FFF2-40B4-BE49-F238E27FC236}">
                <a16:creationId xmlns:a16="http://schemas.microsoft.com/office/drawing/2014/main" id="{B02FFA28-A9DB-F159-D540-1DF2F75A8224}"/>
              </a:ext>
            </a:extLst>
          </p:cNvPr>
          <p:cNvPicPr>
            <a:picLocks noChangeAspect="1"/>
          </p:cNvPicPr>
          <p:nvPr/>
        </p:nvPicPr>
        <p:blipFill>
          <a:blip r:embed="rId4"/>
          <a:stretch>
            <a:fillRect/>
          </a:stretch>
        </p:blipFill>
        <p:spPr>
          <a:xfrm>
            <a:off x="127001" y="409219"/>
            <a:ext cx="4004732" cy="6445115"/>
          </a:xfrm>
          <a:prstGeom prst="rect">
            <a:avLst/>
          </a:prstGeom>
        </p:spPr>
      </p:pic>
    </p:spTree>
    <p:extLst>
      <p:ext uri="{BB962C8B-B14F-4D97-AF65-F5344CB8AC3E}">
        <p14:creationId xmlns:p14="http://schemas.microsoft.com/office/powerpoint/2010/main" val="2550957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EA82249-F9FD-D48A-8266-24A7950F75BD}"/>
              </a:ext>
            </a:extLst>
          </p:cNvPr>
          <p:cNvGrpSpPr/>
          <p:nvPr/>
        </p:nvGrpSpPr>
        <p:grpSpPr>
          <a:xfrm>
            <a:off x="0" y="0"/>
            <a:ext cx="12192001" cy="1115455"/>
            <a:chOff x="0" y="0"/>
            <a:chExt cx="12192001" cy="1115455"/>
          </a:xfrm>
        </p:grpSpPr>
        <p:sp>
          <p:nvSpPr>
            <p:cNvPr id="10" name="Rectangle 9">
              <a:extLst>
                <a:ext uri="{FF2B5EF4-FFF2-40B4-BE49-F238E27FC236}">
                  <a16:creationId xmlns:a16="http://schemas.microsoft.com/office/drawing/2014/main" id="{0C100EF7-266D-E9DC-DAFC-70B97AD69213}"/>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1366C2C-6212-A016-9007-F1709AA984B1}"/>
                </a:ext>
              </a:extLst>
            </p:cNvPr>
            <p:cNvSpPr txBox="1"/>
            <p:nvPr/>
          </p:nvSpPr>
          <p:spPr>
            <a:xfrm>
              <a:off x="0" y="284189"/>
              <a:ext cx="12192000" cy="369332"/>
            </a:xfrm>
            <a:prstGeom prst="rect">
              <a:avLst/>
            </a:prstGeom>
            <a:noFill/>
          </p:spPr>
          <p:txBody>
            <a:bodyPr wrap="square" rtlCol="0">
              <a:spAutoFit/>
            </a:bodyPr>
            <a:lstStyle/>
            <a:p>
              <a:pPr algn="ctr"/>
              <a:r>
                <a:rPr lang="en-US" dirty="0"/>
                <a:t>Our plan of attack. Divide and conquer.</a:t>
              </a:r>
            </a:p>
          </p:txBody>
        </p:sp>
        <p:sp>
          <p:nvSpPr>
            <p:cNvPr id="12" name="TextBox 11">
              <a:extLst>
                <a:ext uri="{FF2B5EF4-FFF2-40B4-BE49-F238E27FC236}">
                  <a16:creationId xmlns:a16="http://schemas.microsoft.com/office/drawing/2014/main" id="{AEE0E59F-224F-7650-5036-E0C02B54236B}"/>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sp>
        <p:nvSpPr>
          <p:cNvPr id="3" name="TextBox 2">
            <a:extLst>
              <a:ext uri="{FF2B5EF4-FFF2-40B4-BE49-F238E27FC236}">
                <a16:creationId xmlns:a16="http://schemas.microsoft.com/office/drawing/2014/main" id="{84AD7CC7-9779-D36D-618F-15187DF4078A}"/>
              </a:ext>
            </a:extLst>
          </p:cNvPr>
          <p:cNvSpPr txBox="1"/>
          <p:nvPr/>
        </p:nvSpPr>
        <p:spPr>
          <a:xfrm>
            <a:off x="0" y="1348929"/>
            <a:ext cx="12191999" cy="400110"/>
          </a:xfrm>
          <a:prstGeom prst="rect">
            <a:avLst/>
          </a:prstGeom>
          <a:noFill/>
        </p:spPr>
        <p:txBody>
          <a:bodyPr wrap="square" rtlCol="0">
            <a:spAutoFit/>
          </a:bodyPr>
          <a:lstStyle/>
          <a:p>
            <a:pPr algn="ctr"/>
            <a:r>
              <a:rPr lang="en-US" sz="2000" u="sng" dirty="0"/>
              <a:t>Introducing </a:t>
            </a:r>
            <a:r>
              <a:rPr lang="en-US" sz="2000" u="sng" dirty="0" err="1"/>
              <a:t>ROCker</a:t>
            </a:r>
            <a:r>
              <a:rPr lang="en-US" sz="2000" u="sng" dirty="0"/>
              <a:t> I/O: </a:t>
            </a:r>
            <a:r>
              <a:rPr lang="en-US" sz="2000" u="sng" dirty="0" err="1"/>
              <a:t>ROCkin</a:t>
            </a:r>
            <a:r>
              <a:rPr lang="en-US" sz="2000" u="sng" dirty="0"/>
              <a:t> / </a:t>
            </a:r>
            <a:r>
              <a:rPr lang="en-US" sz="2000" u="sng" dirty="0" err="1"/>
              <a:t>ROCkout</a:t>
            </a:r>
            <a:endParaRPr lang="en-US" sz="2000" u="sng" dirty="0"/>
          </a:p>
        </p:txBody>
      </p:sp>
      <p:sp>
        <p:nvSpPr>
          <p:cNvPr id="4" name="TextBox 3">
            <a:extLst>
              <a:ext uri="{FF2B5EF4-FFF2-40B4-BE49-F238E27FC236}">
                <a16:creationId xmlns:a16="http://schemas.microsoft.com/office/drawing/2014/main" id="{6DC27B92-6FF1-BB40-BF15-A4490884936E}"/>
              </a:ext>
            </a:extLst>
          </p:cNvPr>
          <p:cNvSpPr txBox="1"/>
          <p:nvPr/>
        </p:nvSpPr>
        <p:spPr>
          <a:xfrm>
            <a:off x="383085" y="1982513"/>
            <a:ext cx="3541934" cy="3970318"/>
          </a:xfrm>
          <a:prstGeom prst="rect">
            <a:avLst/>
          </a:prstGeom>
          <a:noFill/>
        </p:spPr>
        <p:txBody>
          <a:bodyPr wrap="square" numCol="1" rtlCol="0">
            <a:spAutoFit/>
          </a:bodyPr>
          <a:lstStyle/>
          <a:p>
            <a:pPr algn="ctr"/>
            <a:r>
              <a:rPr lang="en-US" dirty="0" err="1"/>
              <a:t>ROCkin</a:t>
            </a:r>
            <a:endParaRPr lang="en-US" dirty="0"/>
          </a:p>
          <a:p>
            <a:endParaRPr lang="en-US" dirty="0"/>
          </a:p>
          <a:p>
            <a:pPr marL="285750" indent="-285750">
              <a:buFont typeface="Arial" panose="020B0604020202020204" pitchFamily="34" charset="0"/>
              <a:buChar char="•"/>
            </a:pPr>
            <a:r>
              <a:rPr lang="en-US" dirty="0"/>
              <a:t>Standardize and streamline workflow.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Write custom code to reduce manual work required by the user.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 unsupervised clustering algorithm to suggest a reproducible model starting point for positive vs negative input sequences.</a:t>
            </a:r>
          </a:p>
        </p:txBody>
      </p:sp>
      <p:sp>
        <p:nvSpPr>
          <p:cNvPr id="5" name="TextBox 4">
            <a:extLst>
              <a:ext uri="{FF2B5EF4-FFF2-40B4-BE49-F238E27FC236}">
                <a16:creationId xmlns:a16="http://schemas.microsoft.com/office/drawing/2014/main" id="{85574DE5-33B6-C831-43D9-BB6B78CD74C3}"/>
              </a:ext>
            </a:extLst>
          </p:cNvPr>
          <p:cNvSpPr txBox="1"/>
          <p:nvPr/>
        </p:nvSpPr>
        <p:spPr>
          <a:xfrm>
            <a:off x="6385089" y="1982513"/>
            <a:ext cx="3294919" cy="3416320"/>
          </a:xfrm>
          <a:prstGeom prst="rect">
            <a:avLst/>
          </a:prstGeom>
          <a:noFill/>
        </p:spPr>
        <p:txBody>
          <a:bodyPr wrap="square" numCol="1" rtlCol="0">
            <a:spAutoFit/>
          </a:bodyPr>
          <a:lstStyle/>
          <a:p>
            <a:pPr algn="ctr"/>
            <a:r>
              <a:rPr lang="en-US" dirty="0" err="1"/>
              <a:t>ROCkout</a:t>
            </a:r>
            <a:endParaRPr lang="en-US" dirty="0"/>
          </a:p>
          <a:p>
            <a:endParaRPr lang="en-US" dirty="0"/>
          </a:p>
          <a:p>
            <a:pPr marL="285750" indent="-285750">
              <a:buFont typeface="Arial" panose="020B0604020202020204" pitchFamily="34" charset="0"/>
              <a:buChar char="•"/>
            </a:pPr>
            <a:r>
              <a:rPr lang="en-US" dirty="0"/>
              <a:t>Fix/Update OG </a:t>
            </a:r>
            <a:r>
              <a:rPr lang="en-US" dirty="0" err="1"/>
              <a:t>ROCker</a:t>
            </a:r>
            <a:r>
              <a:rPr lang="en-US" dirty="0"/>
              <a:t> software with improved maintainability.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Rewrite file structure for more useful intermediate files and clearer user warnings.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Upgrade flat images to a cool interactive plotting interface.</a:t>
            </a:r>
          </a:p>
        </p:txBody>
      </p:sp>
      <p:pic>
        <p:nvPicPr>
          <p:cNvPr id="8" name="Picture 7" descr="A person taking a selfie&#10;&#10;Description automatically generated with medium confidence">
            <a:extLst>
              <a:ext uri="{FF2B5EF4-FFF2-40B4-BE49-F238E27FC236}">
                <a16:creationId xmlns:a16="http://schemas.microsoft.com/office/drawing/2014/main" id="{B38C54F7-249D-A307-C947-7BEBD4A6CFC5}"/>
              </a:ext>
            </a:extLst>
          </p:cNvPr>
          <p:cNvPicPr>
            <a:picLocks noChangeAspect="1"/>
          </p:cNvPicPr>
          <p:nvPr/>
        </p:nvPicPr>
        <p:blipFill>
          <a:blip r:embed="rId3"/>
          <a:stretch>
            <a:fillRect/>
          </a:stretch>
        </p:blipFill>
        <p:spPr>
          <a:xfrm>
            <a:off x="9680008" y="2348684"/>
            <a:ext cx="2128907" cy="3517775"/>
          </a:xfrm>
          <a:prstGeom prst="rect">
            <a:avLst/>
          </a:prstGeom>
        </p:spPr>
      </p:pic>
      <p:pic>
        <p:nvPicPr>
          <p:cNvPr id="14" name="Picture 13" descr="A person smiling for the camera&#10;&#10;Description automatically generated with medium confidence">
            <a:extLst>
              <a:ext uri="{FF2B5EF4-FFF2-40B4-BE49-F238E27FC236}">
                <a16:creationId xmlns:a16="http://schemas.microsoft.com/office/drawing/2014/main" id="{A50F475D-6AE4-FA10-1792-C62752279452}"/>
              </a:ext>
            </a:extLst>
          </p:cNvPr>
          <p:cNvPicPr>
            <a:picLocks noChangeAspect="1"/>
          </p:cNvPicPr>
          <p:nvPr/>
        </p:nvPicPr>
        <p:blipFill rotWithShape="1">
          <a:blip r:embed="rId4"/>
          <a:srcRect l="43037" r="16877"/>
          <a:stretch/>
        </p:blipFill>
        <p:spPr>
          <a:xfrm>
            <a:off x="3925019" y="2348684"/>
            <a:ext cx="2128908" cy="3517775"/>
          </a:xfrm>
          <a:prstGeom prst="rect">
            <a:avLst/>
          </a:prstGeom>
        </p:spPr>
      </p:pic>
      <p:sp>
        <p:nvSpPr>
          <p:cNvPr id="15" name="TextBox 14">
            <a:extLst>
              <a:ext uri="{FF2B5EF4-FFF2-40B4-BE49-F238E27FC236}">
                <a16:creationId xmlns:a16="http://schemas.microsoft.com/office/drawing/2014/main" id="{D12520C2-B3DD-3555-DCC1-AC944B93559B}"/>
              </a:ext>
            </a:extLst>
          </p:cNvPr>
          <p:cNvSpPr txBox="1"/>
          <p:nvPr/>
        </p:nvSpPr>
        <p:spPr>
          <a:xfrm>
            <a:off x="3925019" y="5866459"/>
            <a:ext cx="2128908" cy="369332"/>
          </a:xfrm>
          <a:prstGeom prst="rect">
            <a:avLst/>
          </a:prstGeom>
          <a:noFill/>
        </p:spPr>
        <p:txBody>
          <a:bodyPr wrap="square" rtlCol="0">
            <a:spAutoFit/>
          </a:bodyPr>
          <a:lstStyle/>
          <a:p>
            <a:pPr algn="ctr"/>
            <a:r>
              <a:rPr lang="en-US" dirty="0"/>
              <a:t>Roth Conrad</a:t>
            </a:r>
          </a:p>
        </p:txBody>
      </p:sp>
      <p:sp>
        <p:nvSpPr>
          <p:cNvPr id="16" name="TextBox 15">
            <a:extLst>
              <a:ext uri="{FF2B5EF4-FFF2-40B4-BE49-F238E27FC236}">
                <a16:creationId xmlns:a16="http://schemas.microsoft.com/office/drawing/2014/main" id="{09D55122-3839-8511-D390-8804F3477A6D}"/>
              </a:ext>
            </a:extLst>
          </p:cNvPr>
          <p:cNvSpPr txBox="1"/>
          <p:nvPr/>
        </p:nvSpPr>
        <p:spPr>
          <a:xfrm>
            <a:off x="9680007" y="5866459"/>
            <a:ext cx="2128908" cy="369332"/>
          </a:xfrm>
          <a:prstGeom prst="rect">
            <a:avLst/>
          </a:prstGeom>
          <a:noFill/>
        </p:spPr>
        <p:txBody>
          <a:bodyPr wrap="square" rtlCol="0">
            <a:spAutoFit/>
          </a:bodyPr>
          <a:lstStyle/>
          <a:p>
            <a:pPr algn="ctr"/>
            <a:r>
              <a:rPr lang="en-US" dirty="0"/>
              <a:t>Kenji Gerhardt</a:t>
            </a:r>
          </a:p>
        </p:txBody>
      </p:sp>
    </p:spTree>
    <p:extLst>
      <p:ext uri="{BB962C8B-B14F-4D97-AF65-F5344CB8AC3E}">
        <p14:creationId xmlns:p14="http://schemas.microsoft.com/office/powerpoint/2010/main" val="482224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EA82249-F9FD-D48A-8266-24A7950F75BD}"/>
              </a:ext>
            </a:extLst>
          </p:cNvPr>
          <p:cNvGrpSpPr/>
          <p:nvPr/>
        </p:nvGrpSpPr>
        <p:grpSpPr>
          <a:xfrm>
            <a:off x="0" y="0"/>
            <a:ext cx="12192001" cy="1115455"/>
            <a:chOff x="0" y="0"/>
            <a:chExt cx="12192001" cy="1115455"/>
          </a:xfrm>
        </p:grpSpPr>
        <p:sp>
          <p:nvSpPr>
            <p:cNvPr id="10" name="Rectangle 9">
              <a:extLst>
                <a:ext uri="{FF2B5EF4-FFF2-40B4-BE49-F238E27FC236}">
                  <a16:creationId xmlns:a16="http://schemas.microsoft.com/office/drawing/2014/main" id="{0C100EF7-266D-E9DC-DAFC-70B97AD69213}"/>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1366C2C-6212-A016-9007-F1709AA984B1}"/>
                </a:ext>
              </a:extLst>
            </p:cNvPr>
            <p:cNvSpPr txBox="1"/>
            <p:nvPr/>
          </p:nvSpPr>
          <p:spPr>
            <a:xfrm>
              <a:off x="0" y="284189"/>
              <a:ext cx="12192000" cy="369332"/>
            </a:xfrm>
            <a:prstGeom prst="rect">
              <a:avLst/>
            </a:prstGeom>
            <a:noFill/>
          </p:spPr>
          <p:txBody>
            <a:bodyPr wrap="square" rtlCol="0">
              <a:spAutoFit/>
            </a:bodyPr>
            <a:lstStyle/>
            <a:p>
              <a:pPr algn="ctr"/>
              <a:r>
                <a:rPr lang="en-US" dirty="0"/>
                <a:t>Reduce manual bioinformatics time so users can focus on the decision-making research.</a:t>
              </a:r>
            </a:p>
          </p:txBody>
        </p:sp>
        <p:sp>
          <p:nvSpPr>
            <p:cNvPr id="12" name="TextBox 11">
              <a:extLst>
                <a:ext uri="{FF2B5EF4-FFF2-40B4-BE49-F238E27FC236}">
                  <a16:creationId xmlns:a16="http://schemas.microsoft.com/office/drawing/2014/main" id="{AEE0E59F-224F-7650-5036-E0C02B54236B}"/>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sp>
        <p:nvSpPr>
          <p:cNvPr id="2" name="Cloud 1">
            <a:extLst>
              <a:ext uri="{FF2B5EF4-FFF2-40B4-BE49-F238E27FC236}">
                <a16:creationId xmlns:a16="http://schemas.microsoft.com/office/drawing/2014/main" id="{E6943D98-8C71-0BF3-CA0E-CAF55AB849DF}"/>
              </a:ext>
            </a:extLst>
          </p:cNvPr>
          <p:cNvSpPr/>
          <p:nvPr/>
        </p:nvSpPr>
        <p:spPr>
          <a:xfrm>
            <a:off x="318770" y="4039727"/>
            <a:ext cx="3215894" cy="2022963"/>
          </a:xfrm>
          <a:prstGeom prst="cloud">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BLAST against online UniRef90</a:t>
            </a:r>
          </a:p>
        </p:txBody>
      </p:sp>
      <p:pic>
        <p:nvPicPr>
          <p:cNvPr id="3" name="Picture 2">
            <a:extLst>
              <a:ext uri="{FF2B5EF4-FFF2-40B4-BE49-F238E27FC236}">
                <a16:creationId xmlns:a16="http://schemas.microsoft.com/office/drawing/2014/main" id="{1FF77C48-DABA-A843-7D71-D8DB3EBEC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76" y="2134071"/>
            <a:ext cx="1034288" cy="137905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11FA262E-BA81-5959-D59E-B55CED11E9E1}"/>
              </a:ext>
            </a:extLst>
          </p:cNvPr>
          <p:cNvGrpSpPr/>
          <p:nvPr/>
        </p:nvGrpSpPr>
        <p:grpSpPr>
          <a:xfrm>
            <a:off x="2551307" y="2045286"/>
            <a:ext cx="1550415" cy="1649718"/>
            <a:chOff x="7735824" y="4647284"/>
            <a:chExt cx="1002790" cy="1220554"/>
          </a:xfrm>
        </p:grpSpPr>
        <p:pic>
          <p:nvPicPr>
            <p:cNvPr id="5" name="Picture 2">
              <a:extLst>
                <a:ext uri="{FF2B5EF4-FFF2-40B4-BE49-F238E27FC236}">
                  <a16:creationId xmlns:a16="http://schemas.microsoft.com/office/drawing/2014/main" id="{298ABFD1-CC4D-65C7-337E-B611D664A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5824" y="4647284"/>
              <a:ext cx="668527" cy="8913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1563A69E-D127-C0E8-A5BC-986F40D3C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722" y="4811876"/>
              <a:ext cx="668527" cy="8913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F5DE565-08F4-41BC-02D7-419427F10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087" y="4976468"/>
              <a:ext cx="668527" cy="89137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Straight Arrow Connector 7">
            <a:extLst>
              <a:ext uri="{FF2B5EF4-FFF2-40B4-BE49-F238E27FC236}">
                <a16:creationId xmlns:a16="http://schemas.microsoft.com/office/drawing/2014/main" id="{FC8E52A5-1202-2270-9BCE-1613AAB8BA8F}"/>
              </a:ext>
            </a:extLst>
          </p:cNvPr>
          <p:cNvCxnSpPr>
            <a:cxnSpLocks/>
          </p:cNvCxnSpPr>
          <p:nvPr/>
        </p:nvCxnSpPr>
        <p:spPr>
          <a:xfrm>
            <a:off x="971720" y="3614842"/>
            <a:ext cx="425280" cy="424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D181960-A85A-3496-D0BD-AB9E77DA8900}"/>
              </a:ext>
            </a:extLst>
          </p:cNvPr>
          <p:cNvCxnSpPr>
            <a:cxnSpLocks/>
          </p:cNvCxnSpPr>
          <p:nvPr/>
        </p:nvCxnSpPr>
        <p:spPr>
          <a:xfrm flipV="1">
            <a:off x="2109728" y="3513123"/>
            <a:ext cx="756826" cy="4531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D468C1-7DB0-7728-86B8-9500EA995779}"/>
              </a:ext>
            </a:extLst>
          </p:cNvPr>
          <p:cNvSpPr txBox="1"/>
          <p:nvPr/>
        </p:nvSpPr>
        <p:spPr>
          <a:xfrm>
            <a:off x="153332" y="1480423"/>
            <a:ext cx="1636776" cy="646331"/>
          </a:xfrm>
          <a:prstGeom prst="rect">
            <a:avLst/>
          </a:prstGeom>
          <a:noFill/>
        </p:spPr>
        <p:txBody>
          <a:bodyPr wrap="square" rtlCol="0">
            <a:spAutoFit/>
          </a:bodyPr>
          <a:lstStyle/>
          <a:p>
            <a:pPr algn="ctr"/>
            <a:r>
              <a:rPr lang="en-US" dirty="0"/>
              <a:t>Original Proteins</a:t>
            </a:r>
          </a:p>
        </p:txBody>
      </p:sp>
      <p:sp>
        <p:nvSpPr>
          <p:cNvPr id="15" name="TextBox 14">
            <a:extLst>
              <a:ext uri="{FF2B5EF4-FFF2-40B4-BE49-F238E27FC236}">
                <a16:creationId xmlns:a16="http://schemas.microsoft.com/office/drawing/2014/main" id="{AEC08116-9A65-65E3-000C-B50AE8F33BD0}"/>
              </a:ext>
            </a:extLst>
          </p:cNvPr>
          <p:cNvSpPr txBox="1"/>
          <p:nvPr/>
        </p:nvSpPr>
        <p:spPr>
          <a:xfrm>
            <a:off x="1964677" y="1409487"/>
            <a:ext cx="2395788" cy="646331"/>
          </a:xfrm>
          <a:prstGeom prst="rect">
            <a:avLst/>
          </a:prstGeom>
          <a:noFill/>
        </p:spPr>
        <p:txBody>
          <a:bodyPr wrap="square" rtlCol="0">
            <a:spAutoFit/>
          </a:bodyPr>
          <a:lstStyle/>
          <a:p>
            <a:pPr algn="ctr"/>
            <a:r>
              <a:rPr lang="en-US" dirty="0"/>
              <a:t>Retrieve </a:t>
            </a:r>
            <a:r>
              <a:rPr lang="en-US" dirty="0" err="1"/>
              <a:t>fasta</a:t>
            </a:r>
            <a:r>
              <a:rPr lang="en-US" dirty="0"/>
              <a:t> files for</a:t>
            </a:r>
          </a:p>
          <a:p>
            <a:pPr algn="ctr"/>
            <a:r>
              <a:rPr lang="en-US" dirty="0" err="1"/>
              <a:t>UniRef</a:t>
            </a:r>
            <a:r>
              <a:rPr lang="en-US" dirty="0"/>
              <a:t> Matches</a:t>
            </a:r>
          </a:p>
        </p:txBody>
      </p:sp>
      <p:grpSp>
        <p:nvGrpSpPr>
          <p:cNvPr id="16" name="Group 15">
            <a:extLst>
              <a:ext uri="{FF2B5EF4-FFF2-40B4-BE49-F238E27FC236}">
                <a16:creationId xmlns:a16="http://schemas.microsoft.com/office/drawing/2014/main" id="{81FC77A4-A58E-935F-746B-DC90CB1F7598}"/>
              </a:ext>
            </a:extLst>
          </p:cNvPr>
          <p:cNvGrpSpPr/>
          <p:nvPr/>
        </p:nvGrpSpPr>
        <p:grpSpPr>
          <a:xfrm>
            <a:off x="4906566" y="2387716"/>
            <a:ext cx="1348857" cy="1427253"/>
            <a:chOff x="7735824" y="4647284"/>
            <a:chExt cx="872425" cy="1055962"/>
          </a:xfrm>
        </p:grpSpPr>
        <p:pic>
          <p:nvPicPr>
            <p:cNvPr id="17" name="Picture 2">
              <a:extLst>
                <a:ext uri="{FF2B5EF4-FFF2-40B4-BE49-F238E27FC236}">
                  <a16:creationId xmlns:a16="http://schemas.microsoft.com/office/drawing/2014/main" id="{C3E7F860-B57B-E0D1-C1FB-1101ED94B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5824" y="4647284"/>
              <a:ext cx="668527" cy="8913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a:extLst>
                <a:ext uri="{FF2B5EF4-FFF2-40B4-BE49-F238E27FC236}">
                  <a16:creationId xmlns:a16="http://schemas.microsoft.com/office/drawing/2014/main" id="{7727FB56-2F83-6220-F0B4-31AD7C6D7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722" y="4811876"/>
              <a:ext cx="668527" cy="89137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2B56DE0C-6450-8D4A-4DB9-E1E2A6A9C28A}"/>
              </a:ext>
            </a:extLst>
          </p:cNvPr>
          <p:cNvCxnSpPr>
            <a:cxnSpLocks/>
          </p:cNvCxnSpPr>
          <p:nvPr/>
        </p:nvCxnSpPr>
        <p:spPr>
          <a:xfrm>
            <a:off x="4210986" y="2877239"/>
            <a:ext cx="5642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D0A854-B2CA-D617-201A-6E39ACB9BBE8}"/>
              </a:ext>
            </a:extLst>
          </p:cNvPr>
          <p:cNvSpPr txBox="1"/>
          <p:nvPr/>
        </p:nvSpPr>
        <p:spPr>
          <a:xfrm>
            <a:off x="3372068" y="5794469"/>
            <a:ext cx="2028431" cy="646331"/>
          </a:xfrm>
          <a:prstGeom prst="rect">
            <a:avLst/>
          </a:prstGeom>
          <a:noFill/>
        </p:spPr>
        <p:txBody>
          <a:bodyPr wrap="square" rtlCol="0">
            <a:spAutoFit/>
          </a:bodyPr>
          <a:lstStyle/>
          <a:p>
            <a:pPr algn="ctr"/>
            <a:r>
              <a:rPr lang="en-US" dirty="0"/>
              <a:t>Reduce complexity (90% AA Clusters)</a:t>
            </a:r>
          </a:p>
        </p:txBody>
      </p:sp>
      <p:cxnSp>
        <p:nvCxnSpPr>
          <p:cNvPr id="21" name="Straight Arrow Connector 20">
            <a:extLst>
              <a:ext uri="{FF2B5EF4-FFF2-40B4-BE49-F238E27FC236}">
                <a16:creationId xmlns:a16="http://schemas.microsoft.com/office/drawing/2014/main" id="{521707D3-6E50-52EB-6843-6A24C002CE96}"/>
              </a:ext>
            </a:extLst>
          </p:cNvPr>
          <p:cNvCxnSpPr>
            <a:cxnSpLocks/>
          </p:cNvCxnSpPr>
          <p:nvPr/>
        </p:nvCxnSpPr>
        <p:spPr>
          <a:xfrm flipH="1">
            <a:off x="4579828" y="3745414"/>
            <a:ext cx="478215" cy="594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624975-F407-C66F-CF40-B715AAB49C1F}"/>
              </a:ext>
            </a:extLst>
          </p:cNvPr>
          <p:cNvCxnSpPr>
            <a:cxnSpLocks/>
          </p:cNvCxnSpPr>
          <p:nvPr/>
        </p:nvCxnSpPr>
        <p:spPr>
          <a:xfrm flipV="1">
            <a:off x="4997683" y="5120841"/>
            <a:ext cx="832052" cy="73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3634C0F-8F90-77EB-4750-B73F7BFA08AE}"/>
              </a:ext>
            </a:extLst>
          </p:cNvPr>
          <p:cNvGrpSpPr/>
          <p:nvPr/>
        </p:nvGrpSpPr>
        <p:grpSpPr>
          <a:xfrm>
            <a:off x="8191251" y="1244123"/>
            <a:ext cx="3669279" cy="2118600"/>
            <a:chOff x="3201448" y="0"/>
            <a:chExt cx="8884534" cy="6858000"/>
          </a:xfrm>
        </p:grpSpPr>
        <p:pic>
          <p:nvPicPr>
            <p:cNvPr id="26" name="Picture 25">
              <a:extLst>
                <a:ext uri="{FF2B5EF4-FFF2-40B4-BE49-F238E27FC236}">
                  <a16:creationId xmlns:a16="http://schemas.microsoft.com/office/drawing/2014/main" id="{7AB968C5-AEEB-36D1-C894-62D730BCF95B}"/>
                </a:ext>
              </a:extLst>
            </p:cNvPr>
            <p:cNvPicPr>
              <a:picLocks noChangeAspect="1"/>
            </p:cNvPicPr>
            <p:nvPr/>
          </p:nvPicPr>
          <p:blipFill rotWithShape="1">
            <a:blip r:embed="rId4"/>
            <a:srcRect b="24699"/>
            <a:stretch/>
          </p:blipFill>
          <p:spPr>
            <a:xfrm>
              <a:off x="3775417" y="0"/>
              <a:ext cx="8310565" cy="6858000"/>
            </a:xfrm>
            <a:prstGeom prst="rect">
              <a:avLst/>
            </a:prstGeom>
          </p:spPr>
        </p:pic>
        <p:pic>
          <p:nvPicPr>
            <p:cNvPr id="27" name="Picture 26">
              <a:extLst>
                <a:ext uri="{FF2B5EF4-FFF2-40B4-BE49-F238E27FC236}">
                  <a16:creationId xmlns:a16="http://schemas.microsoft.com/office/drawing/2014/main" id="{EE55C61C-666A-0EBB-A7A0-26C3EE6C4DB9}"/>
                </a:ext>
              </a:extLst>
            </p:cNvPr>
            <p:cNvPicPr>
              <a:picLocks noChangeAspect="1"/>
            </p:cNvPicPr>
            <p:nvPr/>
          </p:nvPicPr>
          <p:blipFill rotWithShape="1">
            <a:blip r:embed="rId4"/>
            <a:srcRect l="45703" t="95817" r="43135"/>
            <a:stretch/>
          </p:blipFill>
          <p:spPr>
            <a:xfrm>
              <a:off x="5300869" y="6202018"/>
              <a:ext cx="927654" cy="380908"/>
            </a:xfrm>
            <a:prstGeom prst="rect">
              <a:avLst/>
            </a:prstGeom>
          </p:spPr>
        </p:pic>
        <p:sp>
          <p:nvSpPr>
            <p:cNvPr id="28" name="TextBox 27">
              <a:extLst>
                <a:ext uri="{FF2B5EF4-FFF2-40B4-BE49-F238E27FC236}">
                  <a16:creationId xmlns:a16="http://schemas.microsoft.com/office/drawing/2014/main" id="{155ECFE9-3080-9F58-6CEA-F7C41B73E8B5}"/>
                </a:ext>
              </a:extLst>
            </p:cNvPr>
            <p:cNvSpPr txBox="1"/>
            <p:nvPr/>
          </p:nvSpPr>
          <p:spPr>
            <a:xfrm>
              <a:off x="3201448" y="3752164"/>
              <a:ext cx="447295" cy="1195544"/>
            </a:xfrm>
            <a:prstGeom prst="rect">
              <a:avLst/>
            </a:prstGeom>
            <a:noFill/>
          </p:spPr>
          <p:txBody>
            <a:bodyPr wrap="none" rtlCol="0">
              <a:spAutoFit/>
            </a:bodyPr>
            <a:lstStyle/>
            <a:p>
              <a:endParaRPr lang="en-US" dirty="0"/>
            </a:p>
          </p:txBody>
        </p:sp>
        <p:sp>
          <p:nvSpPr>
            <p:cNvPr id="29" name="TextBox 28">
              <a:extLst>
                <a:ext uri="{FF2B5EF4-FFF2-40B4-BE49-F238E27FC236}">
                  <a16:creationId xmlns:a16="http://schemas.microsoft.com/office/drawing/2014/main" id="{30F01BB7-50F4-ED6C-7CA9-F95D7266485C}"/>
                </a:ext>
              </a:extLst>
            </p:cNvPr>
            <p:cNvSpPr txBox="1"/>
            <p:nvPr/>
          </p:nvSpPr>
          <p:spPr>
            <a:xfrm>
              <a:off x="11075449" y="125044"/>
              <a:ext cx="447295" cy="1195544"/>
            </a:xfrm>
            <a:prstGeom prst="rect">
              <a:avLst/>
            </a:prstGeom>
            <a:noFill/>
          </p:spPr>
          <p:txBody>
            <a:bodyPr wrap="none" rtlCol="0">
              <a:spAutoFit/>
            </a:bodyPr>
            <a:lstStyle/>
            <a:p>
              <a:endParaRPr lang="en-US" dirty="0"/>
            </a:p>
          </p:txBody>
        </p:sp>
        <p:sp>
          <p:nvSpPr>
            <p:cNvPr id="30" name="TextBox 29">
              <a:extLst>
                <a:ext uri="{FF2B5EF4-FFF2-40B4-BE49-F238E27FC236}">
                  <a16:creationId xmlns:a16="http://schemas.microsoft.com/office/drawing/2014/main" id="{3A9ECFDE-B846-614A-5C86-B38C4E9396B2}"/>
                </a:ext>
              </a:extLst>
            </p:cNvPr>
            <p:cNvSpPr txBox="1"/>
            <p:nvPr/>
          </p:nvSpPr>
          <p:spPr>
            <a:xfrm>
              <a:off x="7428009" y="125044"/>
              <a:ext cx="447295" cy="1195544"/>
            </a:xfrm>
            <a:prstGeom prst="rect">
              <a:avLst/>
            </a:prstGeom>
            <a:noFill/>
          </p:spPr>
          <p:txBody>
            <a:bodyPr wrap="none" rtlCol="0">
              <a:spAutoFit/>
            </a:bodyPr>
            <a:lstStyle/>
            <a:p>
              <a:endParaRPr lang="en-US" dirty="0"/>
            </a:p>
          </p:txBody>
        </p:sp>
        <p:sp>
          <p:nvSpPr>
            <p:cNvPr id="31" name="Oval 30">
              <a:extLst>
                <a:ext uri="{FF2B5EF4-FFF2-40B4-BE49-F238E27FC236}">
                  <a16:creationId xmlns:a16="http://schemas.microsoft.com/office/drawing/2014/main" id="{FBD58029-D7C5-BD7D-154E-6D9BD06E5D95}"/>
                </a:ext>
              </a:extLst>
            </p:cNvPr>
            <p:cNvSpPr/>
            <p:nvPr/>
          </p:nvSpPr>
          <p:spPr>
            <a:xfrm rot="21023230">
              <a:off x="3579914" y="3598780"/>
              <a:ext cx="3860667" cy="34264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TextBox 24">
            <a:extLst>
              <a:ext uri="{FF2B5EF4-FFF2-40B4-BE49-F238E27FC236}">
                <a16:creationId xmlns:a16="http://schemas.microsoft.com/office/drawing/2014/main" id="{1C79B491-2EF4-71A5-431F-F09C0D029FFF}"/>
              </a:ext>
            </a:extLst>
          </p:cNvPr>
          <p:cNvSpPr txBox="1"/>
          <p:nvPr/>
        </p:nvSpPr>
        <p:spPr>
          <a:xfrm>
            <a:off x="7548202" y="1040527"/>
            <a:ext cx="2216255" cy="646331"/>
          </a:xfrm>
          <a:prstGeom prst="rect">
            <a:avLst/>
          </a:prstGeom>
          <a:noFill/>
        </p:spPr>
        <p:txBody>
          <a:bodyPr wrap="square" rtlCol="0">
            <a:spAutoFit/>
          </a:bodyPr>
          <a:lstStyle/>
          <a:p>
            <a:pPr algn="ctr"/>
            <a:r>
              <a:rPr lang="en-US" dirty="0"/>
              <a:t>Phylogeny </a:t>
            </a:r>
          </a:p>
          <a:p>
            <a:pPr algn="ctr"/>
            <a:r>
              <a:rPr lang="en-US" dirty="0"/>
              <a:t>(still very manual)</a:t>
            </a:r>
          </a:p>
        </p:txBody>
      </p:sp>
      <p:pic>
        <p:nvPicPr>
          <p:cNvPr id="32" name="Picture 6">
            <a:extLst>
              <a:ext uri="{FF2B5EF4-FFF2-40B4-BE49-F238E27FC236}">
                <a16:creationId xmlns:a16="http://schemas.microsoft.com/office/drawing/2014/main" id="{F40D6895-E73E-80CF-322C-376792673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9710700" y="4455725"/>
            <a:ext cx="1454592" cy="135281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D8EC67D-CFD6-7243-173B-0DF752207058}"/>
              </a:ext>
            </a:extLst>
          </p:cNvPr>
          <p:cNvSpPr txBox="1"/>
          <p:nvPr/>
        </p:nvSpPr>
        <p:spPr>
          <a:xfrm>
            <a:off x="8851901" y="5808541"/>
            <a:ext cx="3008630" cy="923330"/>
          </a:xfrm>
          <a:prstGeom prst="rect">
            <a:avLst/>
          </a:prstGeom>
          <a:noFill/>
        </p:spPr>
        <p:txBody>
          <a:bodyPr wrap="square" rtlCol="0">
            <a:spAutoFit/>
          </a:bodyPr>
          <a:lstStyle/>
          <a:p>
            <a:pPr algn="ctr"/>
            <a:r>
              <a:rPr lang="en-US" dirty="0"/>
              <a:t>Unsupervised clustering, taxonomic classification, functional annotation.</a:t>
            </a:r>
          </a:p>
        </p:txBody>
      </p:sp>
      <p:pic>
        <p:nvPicPr>
          <p:cNvPr id="38" name="Picture 37">
            <a:extLst>
              <a:ext uri="{FF2B5EF4-FFF2-40B4-BE49-F238E27FC236}">
                <a16:creationId xmlns:a16="http://schemas.microsoft.com/office/drawing/2014/main" id="{0094A692-0D01-34BE-052A-B837A2FD8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057" y="4377748"/>
            <a:ext cx="1034288" cy="137905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4B7E5371-0D33-627A-F005-B8FBDD423B1F}"/>
              </a:ext>
            </a:extLst>
          </p:cNvPr>
          <p:cNvSpPr txBox="1"/>
          <p:nvPr/>
        </p:nvSpPr>
        <p:spPr>
          <a:xfrm>
            <a:off x="4793113" y="1965218"/>
            <a:ext cx="1636776" cy="369332"/>
          </a:xfrm>
          <a:prstGeom prst="rect">
            <a:avLst/>
          </a:prstGeom>
          <a:noFill/>
        </p:spPr>
        <p:txBody>
          <a:bodyPr wrap="square" rtlCol="0">
            <a:spAutoFit/>
          </a:bodyPr>
          <a:lstStyle/>
          <a:p>
            <a:pPr algn="ctr"/>
            <a:r>
              <a:rPr lang="en-US" dirty="0"/>
              <a:t>Filter results</a:t>
            </a:r>
          </a:p>
        </p:txBody>
      </p:sp>
      <p:sp>
        <p:nvSpPr>
          <p:cNvPr id="43" name="TextBox 42">
            <a:extLst>
              <a:ext uri="{FF2B5EF4-FFF2-40B4-BE49-F238E27FC236}">
                <a16:creationId xmlns:a16="http://schemas.microsoft.com/office/drawing/2014/main" id="{39B0B323-8768-2D7E-34EE-6B1D58C3B1AD}"/>
              </a:ext>
            </a:extLst>
          </p:cNvPr>
          <p:cNvSpPr txBox="1"/>
          <p:nvPr/>
        </p:nvSpPr>
        <p:spPr>
          <a:xfrm>
            <a:off x="5519771" y="5794900"/>
            <a:ext cx="2028431" cy="646331"/>
          </a:xfrm>
          <a:prstGeom prst="rect">
            <a:avLst/>
          </a:prstGeom>
          <a:noFill/>
        </p:spPr>
        <p:txBody>
          <a:bodyPr wrap="square" rtlCol="0">
            <a:spAutoFit/>
          </a:bodyPr>
          <a:lstStyle/>
          <a:p>
            <a:pPr algn="ctr"/>
            <a:r>
              <a:rPr lang="en-US" dirty="0"/>
              <a:t>Multiple sequence</a:t>
            </a:r>
          </a:p>
          <a:p>
            <a:pPr algn="ctr"/>
            <a:r>
              <a:rPr lang="en-US" dirty="0"/>
              <a:t>alignment</a:t>
            </a:r>
          </a:p>
        </p:txBody>
      </p:sp>
      <p:pic>
        <p:nvPicPr>
          <p:cNvPr id="44" name="Picture 43">
            <a:extLst>
              <a:ext uri="{FF2B5EF4-FFF2-40B4-BE49-F238E27FC236}">
                <a16:creationId xmlns:a16="http://schemas.microsoft.com/office/drawing/2014/main" id="{C28DFF73-8995-52CD-210F-173FE1100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306" y="4340079"/>
            <a:ext cx="1034288" cy="137905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9BABEF42-76B1-57B3-2B90-24FCE36E8A71}"/>
              </a:ext>
            </a:extLst>
          </p:cNvPr>
          <p:cNvCxnSpPr>
            <a:cxnSpLocks/>
          </p:cNvCxnSpPr>
          <p:nvPr/>
        </p:nvCxnSpPr>
        <p:spPr>
          <a:xfrm flipV="1">
            <a:off x="6699483" y="2870145"/>
            <a:ext cx="2152418" cy="13588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3FAE228-EAD8-3732-21AA-012B980AE79A}"/>
              </a:ext>
            </a:extLst>
          </p:cNvPr>
          <p:cNvCxnSpPr>
            <a:cxnSpLocks/>
          </p:cNvCxnSpPr>
          <p:nvPr/>
        </p:nvCxnSpPr>
        <p:spPr>
          <a:xfrm flipV="1">
            <a:off x="7143983" y="5113497"/>
            <a:ext cx="2224261" cy="1315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38169D6-548D-7E70-4114-859A0678E7FF}"/>
              </a:ext>
            </a:extLst>
          </p:cNvPr>
          <p:cNvCxnSpPr/>
          <p:nvPr/>
        </p:nvCxnSpPr>
        <p:spPr>
          <a:xfrm flipV="1">
            <a:off x="10368916" y="3614842"/>
            <a:ext cx="0" cy="57277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65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Google Shape;256;p22">
            <a:extLst>
              <a:ext uri="{FF2B5EF4-FFF2-40B4-BE49-F238E27FC236}">
                <a16:creationId xmlns:a16="http://schemas.microsoft.com/office/drawing/2014/main" id="{8683ABCF-35B5-E452-3D93-F38B591AA396}"/>
              </a:ext>
            </a:extLst>
          </p:cNvPr>
          <p:cNvCxnSpPr/>
          <p:nvPr/>
        </p:nvCxnSpPr>
        <p:spPr>
          <a:xfrm>
            <a:off x="4544789" y="264575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7" name="Google Shape;257;p22">
            <a:extLst>
              <a:ext uri="{FF2B5EF4-FFF2-40B4-BE49-F238E27FC236}">
                <a16:creationId xmlns:a16="http://schemas.microsoft.com/office/drawing/2014/main" id="{7E5ABDAE-2CD3-3E74-B2F1-B79D2589DFE7}"/>
              </a:ext>
            </a:extLst>
          </p:cNvPr>
          <p:cNvCxnSpPr/>
          <p:nvPr/>
        </p:nvCxnSpPr>
        <p:spPr>
          <a:xfrm>
            <a:off x="4120795" y="28620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8" name="Google Shape;258;p22">
            <a:extLst>
              <a:ext uri="{FF2B5EF4-FFF2-40B4-BE49-F238E27FC236}">
                <a16:creationId xmlns:a16="http://schemas.microsoft.com/office/drawing/2014/main" id="{3408CA75-FDB5-D66C-14AD-335EA014083D}"/>
              </a:ext>
            </a:extLst>
          </p:cNvPr>
          <p:cNvCxnSpPr/>
          <p:nvPr/>
        </p:nvCxnSpPr>
        <p:spPr>
          <a:xfrm>
            <a:off x="4278795" y="301128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9" name="Google Shape;259;p22">
            <a:extLst>
              <a:ext uri="{FF2B5EF4-FFF2-40B4-BE49-F238E27FC236}">
                <a16:creationId xmlns:a16="http://schemas.microsoft.com/office/drawing/2014/main" id="{C5729E6B-BA76-D7EF-0276-F0926377B2EA}"/>
              </a:ext>
            </a:extLst>
          </p:cNvPr>
          <p:cNvCxnSpPr/>
          <p:nvPr/>
        </p:nvCxnSpPr>
        <p:spPr>
          <a:xfrm>
            <a:off x="4097303" y="325420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0" name="Google Shape;260;p22">
            <a:extLst>
              <a:ext uri="{FF2B5EF4-FFF2-40B4-BE49-F238E27FC236}">
                <a16:creationId xmlns:a16="http://schemas.microsoft.com/office/drawing/2014/main" id="{FC74A6FA-9B5A-4D43-3C53-65344D64672D}"/>
              </a:ext>
            </a:extLst>
          </p:cNvPr>
          <p:cNvCxnSpPr/>
          <p:nvPr/>
        </p:nvCxnSpPr>
        <p:spPr>
          <a:xfrm>
            <a:off x="4508462" y="34897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1" name="Google Shape;261;p22">
            <a:extLst>
              <a:ext uri="{FF2B5EF4-FFF2-40B4-BE49-F238E27FC236}">
                <a16:creationId xmlns:a16="http://schemas.microsoft.com/office/drawing/2014/main" id="{604BF579-F6F5-9C6C-5B1D-4A913FDBB680}"/>
              </a:ext>
            </a:extLst>
          </p:cNvPr>
          <p:cNvCxnSpPr/>
          <p:nvPr/>
        </p:nvCxnSpPr>
        <p:spPr>
          <a:xfrm>
            <a:off x="4678120" y="31692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2" name="Google Shape;262;p22">
            <a:extLst>
              <a:ext uri="{FF2B5EF4-FFF2-40B4-BE49-F238E27FC236}">
                <a16:creationId xmlns:a16="http://schemas.microsoft.com/office/drawing/2014/main" id="{4387A024-06F6-80AE-7979-22C50DAD1A6B}"/>
              </a:ext>
            </a:extLst>
          </p:cNvPr>
          <p:cNvCxnSpPr/>
          <p:nvPr/>
        </p:nvCxnSpPr>
        <p:spPr>
          <a:xfrm>
            <a:off x="4920320" y="300251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3" name="Google Shape;263;p22">
            <a:extLst>
              <a:ext uri="{FF2B5EF4-FFF2-40B4-BE49-F238E27FC236}">
                <a16:creationId xmlns:a16="http://schemas.microsoft.com/office/drawing/2014/main" id="{39F76921-CBDB-F54A-6633-7CB6C7149300}"/>
              </a:ext>
            </a:extLst>
          </p:cNvPr>
          <p:cNvCxnSpPr/>
          <p:nvPr/>
        </p:nvCxnSpPr>
        <p:spPr>
          <a:xfrm>
            <a:off x="5453557" y="30888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4" name="Google Shape;264;p22">
            <a:extLst>
              <a:ext uri="{FF2B5EF4-FFF2-40B4-BE49-F238E27FC236}">
                <a16:creationId xmlns:a16="http://schemas.microsoft.com/office/drawing/2014/main" id="{3237409D-C4B7-46E7-0BA4-2B7F497B73D7}"/>
              </a:ext>
            </a:extLst>
          </p:cNvPr>
          <p:cNvCxnSpPr/>
          <p:nvPr/>
        </p:nvCxnSpPr>
        <p:spPr>
          <a:xfrm>
            <a:off x="5611557" y="323808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5" name="Google Shape;265;p22">
            <a:extLst>
              <a:ext uri="{FF2B5EF4-FFF2-40B4-BE49-F238E27FC236}">
                <a16:creationId xmlns:a16="http://schemas.microsoft.com/office/drawing/2014/main" id="{6520200D-124B-CD71-B537-BA464AF0F281}"/>
              </a:ext>
            </a:extLst>
          </p:cNvPr>
          <p:cNvCxnSpPr/>
          <p:nvPr/>
        </p:nvCxnSpPr>
        <p:spPr>
          <a:xfrm>
            <a:off x="5278482" y="334341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6" name="Google Shape;266;p22">
            <a:extLst>
              <a:ext uri="{FF2B5EF4-FFF2-40B4-BE49-F238E27FC236}">
                <a16:creationId xmlns:a16="http://schemas.microsoft.com/office/drawing/2014/main" id="{FFC7609B-3B8B-C412-92EE-8B26363D68D3}"/>
              </a:ext>
            </a:extLst>
          </p:cNvPr>
          <p:cNvCxnSpPr/>
          <p:nvPr/>
        </p:nvCxnSpPr>
        <p:spPr>
          <a:xfrm>
            <a:off x="5967082" y="36332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7" name="Google Shape;267;p22">
            <a:extLst>
              <a:ext uri="{FF2B5EF4-FFF2-40B4-BE49-F238E27FC236}">
                <a16:creationId xmlns:a16="http://schemas.microsoft.com/office/drawing/2014/main" id="{546A740F-0372-2861-2714-A9E254E59980}"/>
              </a:ext>
            </a:extLst>
          </p:cNvPr>
          <p:cNvCxnSpPr/>
          <p:nvPr/>
        </p:nvCxnSpPr>
        <p:spPr>
          <a:xfrm>
            <a:off x="6010882" y="33960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8" name="Google Shape;268;p22">
            <a:extLst>
              <a:ext uri="{FF2B5EF4-FFF2-40B4-BE49-F238E27FC236}">
                <a16:creationId xmlns:a16="http://schemas.microsoft.com/office/drawing/2014/main" id="{E711000F-51E3-64FB-3CA9-03C581604B72}"/>
              </a:ext>
            </a:extLst>
          </p:cNvPr>
          <p:cNvCxnSpPr/>
          <p:nvPr/>
        </p:nvCxnSpPr>
        <p:spPr>
          <a:xfrm>
            <a:off x="6253082" y="322931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9" name="Google Shape;269;p22">
            <a:extLst>
              <a:ext uri="{FF2B5EF4-FFF2-40B4-BE49-F238E27FC236}">
                <a16:creationId xmlns:a16="http://schemas.microsoft.com/office/drawing/2014/main" id="{AA6BD1C5-1E1F-23B3-E923-2B1021FC5F5B}"/>
              </a:ext>
            </a:extLst>
          </p:cNvPr>
          <p:cNvCxnSpPr/>
          <p:nvPr/>
        </p:nvCxnSpPr>
        <p:spPr>
          <a:xfrm>
            <a:off x="5986630" y="287464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0" name="Google Shape;270;p22">
            <a:extLst>
              <a:ext uri="{FF2B5EF4-FFF2-40B4-BE49-F238E27FC236}">
                <a16:creationId xmlns:a16="http://schemas.microsoft.com/office/drawing/2014/main" id="{C8813B6B-6AD6-06BF-AB7D-EB8BC128FA69}"/>
              </a:ext>
            </a:extLst>
          </p:cNvPr>
          <p:cNvCxnSpPr/>
          <p:nvPr/>
        </p:nvCxnSpPr>
        <p:spPr>
          <a:xfrm>
            <a:off x="5178657" y="263455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1" name="Google Shape;271;p22">
            <a:extLst>
              <a:ext uri="{FF2B5EF4-FFF2-40B4-BE49-F238E27FC236}">
                <a16:creationId xmlns:a16="http://schemas.microsoft.com/office/drawing/2014/main" id="{AB1BF4EC-A268-B61E-EEAC-D7DBDE26A1D6}"/>
              </a:ext>
            </a:extLst>
          </p:cNvPr>
          <p:cNvCxnSpPr/>
          <p:nvPr/>
        </p:nvCxnSpPr>
        <p:spPr>
          <a:xfrm>
            <a:off x="4994782" y="27925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2" name="Google Shape;272;p22">
            <a:extLst>
              <a:ext uri="{FF2B5EF4-FFF2-40B4-BE49-F238E27FC236}">
                <a16:creationId xmlns:a16="http://schemas.microsoft.com/office/drawing/2014/main" id="{507D2385-667E-F070-D043-B669DB686845}"/>
              </a:ext>
            </a:extLst>
          </p:cNvPr>
          <p:cNvCxnSpPr/>
          <p:nvPr/>
        </p:nvCxnSpPr>
        <p:spPr>
          <a:xfrm>
            <a:off x="5429332" y="29154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3" name="Google Shape;273;p22">
            <a:extLst>
              <a:ext uri="{FF2B5EF4-FFF2-40B4-BE49-F238E27FC236}">
                <a16:creationId xmlns:a16="http://schemas.microsoft.com/office/drawing/2014/main" id="{E517F6B0-AF07-B307-9F10-FC70E73B2F11}"/>
              </a:ext>
            </a:extLst>
          </p:cNvPr>
          <p:cNvCxnSpPr/>
          <p:nvPr/>
        </p:nvCxnSpPr>
        <p:spPr>
          <a:xfrm>
            <a:off x="5434496" y="246248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4" name="Google Shape;274;p22">
            <a:extLst>
              <a:ext uri="{FF2B5EF4-FFF2-40B4-BE49-F238E27FC236}">
                <a16:creationId xmlns:a16="http://schemas.microsoft.com/office/drawing/2014/main" id="{3D40C88C-CC50-8E3E-D70A-70AB4202AB0D}"/>
              </a:ext>
            </a:extLst>
          </p:cNvPr>
          <p:cNvCxnSpPr/>
          <p:nvPr/>
        </p:nvCxnSpPr>
        <p:spPr>
          <a:xfrm>
            <a:off x="5820182" y="26257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38" name="Google Shape;276;p22">
            <a:extLst>
              <a:ext uri="{FF2B5EF4-FFF2-40B4-BE49-F238E27FC236}">
                <a16:creationId xmlns:a16="http://schemas.microsoft.com/office/drawing/2014/main" id="{5013511C-5271-7F62-6179-E0EF9869F701}"/>
              </a:ext>
            </a:extLst>
          </p:cNvPr>
          <p:cNvCxnSpPr/>
          <p:nvPr/>
        </p:nvCxnSpPr>
        <p:spPr>
          <a:xfrm>
            <a:off x="3024812" y="185625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39" name="Google Shape;277;p22">
            <a:extLst>
              <a:ext uri="{FF2B5EF4-FFF2-40B4-BE49-F238E27FC236}">
                <a16:creationId xmlns:a16="http://schemas.microsoft.com/office/drawing/2014/main" id="{0C4E1DDA-7816-B8E7-2006-8ED216D851FB}"/>
              </a:ext>
            </a:extLst>
          </p:cNvPr>
          <p:cNvCxnSpPr/>
          <p:nvPr/>
        </p:nvCxnSpPr>
        <p:spPr>
          <a:xfrm>
            <a:off x="3415155" y="192969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0" name="Google Shape;278;p22">
            <a:extLst>
              <a:ext uri="{FF2B5EF4-FFF2-40B4-BE49-F238E27FC236}">
                <a16:creationId xmlns:a16="http://schemas.microsoft.com/office/drawing/2014/main" id="{B42A8716-8366-865A-5B00-F45CE4178A70}"/>
              </a:ext>
            </a:extLst>
          </p:cNvPr>
          <p:cNvCxnSpPr/>
          <p:nvPr/>
        </p:nvCxnSpPr>
        <p:spPr>
          <a:xfrm>
            <a:off x="3003992" y="203921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1" name="Google Shape;279;p22">
            <a:extLst>
              <a:ext uri="{FF2B5EF4-FFF2-40B4-BE49-F238E27FC236}">
                <a16:creationId xmlns:a16="http://schemas.microsoft.com/office/drawing/2014/main" id="{F79F17EB-9386-DA78-AB90-4ACA694C25A6}"/>
              </a:ext>
            </a:extLst>
          </p:cNvPr>
          <p:cNvCxnSpPr/>
          <p:nvPr/>
        </p:nvCxnSpPr>
        <p:spPr>
          <a:xfrm>
            <a:off x="3652153" y="217001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2" name="Google Shape;280;p22">
            <a:extLst>
              <a:ext uri="{FF2B5EF4-FFF2-40B4-BE49-F238E27FC236}">
                <a16:creationId xmlns:a16="http://schemas.microsoft.com/office/drawing/2014/main" id="{4F1F1719-E4FF-036A-BDC7-EC9B28938B44}"/>
              </a:ext>
            </a:extLst>
          </p:cNvPr>
          <p:cNvCxnSpPr/>
          <p:nvPr/>
        </p:nvCxnSpPr>
        <p:spPr>
          <a:xfrm>
            <a:off x="3540797" y="167307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3" name="Google Shape;281;p22">
            <a:extLst>
              <a:ext uri="{FF2B5EF4-FFF2-40B4-BE49-F238E27FC236}">
                <a16:creationId xmlns:a16="http://schemas.microsoft.com/office/drawing/2014/main" id="{B49C7D06-CCE7-98D6-7906-8CD4047D49DA}"/>
              </a:ext>
            </a:extLst>
          </p:cNvPr>
          <p:cNvCxnSpPr/>
          <p:nvPr/>
        </p:nvCxnSpPr>
        <p:spPr>
          <a:xfrm>
            <a:off x="3563805" y="239974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4" name="Google Shape;282;p22">
            <a:extLst>
              <a:ext uri="{FF2B5EF4-FFF2-40B4-BE49-F238E27FC236}">
                <a16:creationId xmlns:a16="http://schemas.microsoft.com/office/drawing/2014/main" id="{D4A424D1-4917-263D-59C4-E7BC11CC0352}"/>
              </a:ext>
            </a:extLst>
          </p:cNvPr>
          <p:cNvCxnSpPr/>
          <p:nvPr/>
        </p:nvCxnSpPr>
        <p:spPr>
          <a:xfrm>
            <a:off x="4207837" y="222057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5" name="Google Shape;283;p22">
            <a:extLst>
              <a:ext uri="{FF2B5EF4-FFF2-40B4-BE49-F238E27FC236}">
                <a16:creationId xmlns:a16="http://schemas.microsoft.com/office/drawing/2014/main" id="{5F87A09D-32F2-304D-F443-27ED99BE1DDB}"/>
              </a:ext>
            </a:extLst>
          </p:cNvPr>
          <p:cNvCxnSpPr/>
          <p:nvPr/>
        </p:nvCxnSpPr>
        <p:spPr>
          <a:xfrm>
            <a:off x="8239809" y="294228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6" name="Google Shape;284;p22">
            <a:extLst>
              <a:ext uri="{FF2B5EF4-FFF2-40B4-BE49-F238E27FC236}">
                <a16:creationId xmlns:a16="http://schemas.microsoft.com/office/drawing/2014/main" id="{DD5564FF-894B-9CBB-5642-0380D8C9E48B}"/>
              </a:ext>
            </a:extLst>
          </p:cNvPr>
          <p:cNvCxnSpPr/>
          <p:nvPr/>
        </p:nvCxnSpPr>
        <p:spPr>
          <a:xfrm>
            <a:off x="3847256" y="232081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7" name="Google Shape;285;p22">
            <a:extLst>
              <a:ext uri="{FF2B5EF4-FFF2-40B4-BE49-F238E27FC236}">
                <a16:creationId xmlns:a16="http://schemas.microsoft.com/office/drawing/2014/main" id="{D445A058-4A8F-EEDE-6E3E-6F82D225F433}"/>
              </a:ext>
            </a:extLst>
          </p:cNvPr>
          <p:cNvCxnSpPr/>
          <p:nvPr/>
        </p:nvCxnSpPr>
        <p:spPr>
          <a:xfrm>
            <a:off x="4142036" y="244592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8" name="Google Shape;286;p22">
            <a:extLst>
              <a:ext uri="{FF2B5EF4-FFF2-40B4-BE49-F238E27FC236}">
                <a16:creationId xmlns:a16="http://schemas.microsoft.com/office/drawing/2014/main" id="{972C88C4-A3B4-82CD-5EA6-552EEBA2529E}"/>
              </a:ext>
            </a:extLst>
          </p:cNvPr>
          <p:cNvCxnSpPr/>
          <p:nvPr/>
        </p:nvCxnSpPr>
        <p:spPr>
          <a:xfrm>
            <a:off x="4645193" y="208984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9" name="Google Shape;287;p22">
            <a:extLst>
              <a:ext uri="{FF2B5EF4-FFF2-40B4-BE49-F238E27FC236}">
                <a16:creationId xmlns:a16="http://schemas.microsoft.com/office/drawing/2014/main" id="{2567891F-6DCC-FED9-D79E-BE74E3671D11}"/>
              </a:ext>
            </a:extLst>
          </p:cNvPr>
          <p:cNvCxnSpPr/>
          <p:nvPr/>
        </p:nvCxnSpPr>
        <p:spPr>
          <a:xfrm>
            <a:off x="5492858" y="180678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0" name="Google Shape;288;p22">
            <a:extLst>
              <a:ext uri="{FF2B5EF4-FFF2-40B4-BE49-F238E27FC236}">
                <a16:creationId xmlns:a16="http://schemas.microsoft.com/office/drawing/2014/main" id="{A5BF5715-8CAF-2745-0A2D-AB9B9CC2CE33}"/>
              </a:ext>
            </a:extLst>
          </p:cNvPr>
          <p:cNvCxnSpPr/>
          <p:nvPr/>
        </p:nvCxnSpPr>
        <p:spPr>
          <a:xfrm>
            <a:off x="6785658" y="260251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1" name="Google Shape;289;p22">
            <a:extLst>
              <a:ext uri="{FF2B5EF4-FFF2-40B4-BE49-F238E27FC236}">
                <a16:creationId xmlns:a16="http://schemas.microsoft.com/office/drawing/2014/main" id="{235C29DC-3CBA-96FC-D5FB-3768B6252D46}"/>
              </a:ext>
            </a:extLst>
          </p:cNvPr>
          <p:cNvCxnSpPr/>
          <p:nvPr/>
        </p:nvCxnSpPr>
        <p:spPr>
          <a:xfrm>
            <a:off x="7616159" y="315599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2" name="Google Shape;290;p22">
            <a:extLst>
              <a:ext uri="{FF2B5EF4-FFF2-40B4-BE49-F238E27FC236}">
                <a16:creationId xmlns:a16="http://schemas.microsoft.com/office/drawing/2014/main" id="{95C0C55B-AE61-BA8E-856B-D995BB76AF32}"/>
              </a:ext>
            </a:extLst>
          </p:cNvPr>
          <p:cNvCxnSpPr/>
          <p:nvPr/>
        </p:nvCxnSpPr>
        <p:spPr>
          <a:xfrm>
            <a:off x="3975187" y="1742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3" name="Google Shape;291;p22">
            <a:extLst>
              <a:ext uri="{FF2B5EF4-FFF2-40B4-BE49-F238E27FC236}">
                <a16:creationId xmlns:a16="http://schemas.microsoft.com/office/drawing/2014/main" id="{8F27150F-12BD-C5D6-2D4D-3BF2683525BA}"/>
              </a:ext>
            </a:extLst>
          </p:cNvPr>
          <p:cNvCxnSpPr/>
          <p:nvPr/>
        </p:nvCxnSpPr>
        <p:spPr>
          <a:xfrm>
            <a:off x="3909386" y="196900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4" name="Google Shape;292;p22">
            <a:extLst>
              <a:ext uri="{FF2B5EF4-FFF2-40B4-BE49-F238E27FC236}">
                <a16:creationId xmlns:a16="http://schemas.microsoft.com/office/drawing/2014/main" id="{711E4472-900C-D415-B8C2-5763A316B07E}"/>
              </a:ext>
            </a:extLst>
          </p:cNvPr>
          <p:cNvCxnSpPr/>
          <p:nvPr/>
        </p:nvCxnSpPr>
        <p:spPr>
          <a:xfrm>
            <a:off x="7051758" y="3305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5" name="Google Shape;293;p22">
            <a:extLst>
              <a:ext uri="{FF2B5EF4-FFF2-40B4-BE49-F238E27FC236}">
                <a16:creationId xmlns:a16="http://schemas.microsoft.com/office/drawing/2014/main" id="{1B8E5772-F4EF-A809-6EE2-A7E8812AD8EF}"/>
              </a:ext>
            </a:extLst>
          </p:cNvPr>
          <p:cNvCxnSpPr/>
          <p:nvPr/>
        </p:nvCxnSpPr>
        <p:spPr>
          <a:xfrm>
            <a:off x="4453157" y="197045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6" name="Google Shape;294;p22">
            <a:extLst>
              <a:ext uri="{FF2B5EF4-FFF2-40B4-BE49-F238E27FC236}">
                <a16:creationId xmlns:a16="http://schemas.microsoft.com/office/drawing/2014/main" id="{D76D5058-E1B1-0D25-0D7A-A980D8D77E8B}"/>
              </a:ext>
            </a:extLst>
          </p:cNvPr>
          <p:cNvCxnSpPr/>
          <p:nvPr/>
        </p:nvCxnSpPr>
        <p:spPr>
          <a:xfrm>
            <a:off x="4927483" y="180678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19" name="Google Shape;256;p22">
            <a:extLst>
              <a:ext uri="{FF2B5EF4-FFF2-40B4-BE49-F238E27FC236}">
                <a16:creationId xmlns:a16="http://schemas.microsoft.com/office/drawing/2014/main" id="{A1851CA1-7413-FE39-FC72-E70459C7D04F}"/>
              </a:ext>
            </a:extLst>
          </p:cNvPr>
          <p:cNvCxnSpPr/>
          <p:nvPr/>
        </p:nvCxnSpPr>
        <p:spPr>
          <a:xfrm>
            <a:off x="10747423" y="586742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0" name="Google Shape;257;p22">
            <a:extLst>
              <a:ext uri="{FF2B5EF4-FFF2-40B4-BE49-F238E27FC236}">
                <a16:creationId xmlns:a16="http://schemas.microsoft.com/office/drawing/2014/main" id="{8EECF529-7404-468B-B912-45DE7282EFDD}"/>
              </a:ext>
            </a:extLst>
          </p:cNvPr>
          <p:cNvCxnSpPr/>
          <p:nvPr/>
        </p:nvCxnSpPr>
        <p:spPr>
          <a:xfrm>
            <a:off x="9508054" y="579799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1" name="Google Shape;258;p22">
            <a:extLst>
              <a:ext uri="{FF2B5EF4-FFF2-40B4-BE49-F238E27FC236}">
                <a16:creationId xmlns:a16="http://schemas.microsoft.com/office/drawing/2014/main" id="{252FE415-6405-93FC-DE38-71F63720C91F}"/>
              </a:ext>
            </a:extLst>
          </p:cNvPr>
          <p:cNvCxnSpPr/>
          <p:nvPr/>
        </p:nvCxnSpPr>
        <p:spPr>
          <a:xfrm>
            <a:off x="8846964" y="609668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2" name="Google Shape;259;p22">
            <a:extLst>
              <a:ext uri="{FF2B5EF4-FFF2-40B4-BE49-F238E27FC236}">
                <a16:creationId xmlns:a16="http://schemas.microsoft.com/office/drawing/2014/main" id="{791B5CEB-1A93-552A-13B4-C6D68F850A4C}"/>
              </a:ext>
            </a:extLst>
          </p:cNvPr>
          <p:cNvCxnSpPr/>
          <p:nvPr/>
        </p:nvCxnSpPr>
        <p:spPr>
          <a:xfrm>
            <a:off x="8826280"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3" name="Google Shape;260;p22">
            <a:extLst>
              <a:ext uri="{FF2B5EF4-FFF2-40B4-BE49-F238E27FC236}">
                <a16:creationId xmlns:a16="http://schemas.microsoft.com/office/drawing/2014/main" id="{018BFDF3-B035-8E6B-47B6-92802D920817}"/>
              </a:ext>
            </a:extLst>
          </p:cNvPr>
          <p:cNvCxnSpPr/>
          <p:nvPr/>
        </p:nvCxnSpPr>
        <p:spPr>
          <a:xfrm>
            <a:off x="10082566"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4" name="Google Shape;261;p22">
            <a:extLst>
              <a:ext uri="{FF2B5EF4-FFF2-40B4-BE49-F238E27FC236}">
                <a16:creationId xmlns:a16="http://schemas.microsoft.com/office/drawing/2014/main" id="{C23872E0-8C54-48EC-9EF9-06A7DDDA7876}"/>
              </a:ext>
            </a:extLst>
          </p:cNvPr>
          <p:cNvCxnSpPr/>
          <p:nvPr/>
        </p:nvCxnSpPr>
        <p:spPr>
          <a:xfrm>
            <a:off x="9929051"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5" name="Google Shape;262;p22">
            <a:extLst>
              <a:ext uri="{FF2B5EF4-FFF2-40B4-BE49-F238E27FC236}">
                <a16:creationId xmlns:a16="http://schemas.microsoft.com/office/drawing/2014/main" id="{B29998B9-2A06-68A4-24A2-59CCB2267386}"/>
              </a:ext>
            </a:extLst>
          </p:cNvPr>
          <p:cNvCxnSpPr/>
          <p:nvPr/>
        </p:nvCxnSpPr>
        <p:spPr>
          <a:xfrm>
            <a:off x="9837060" y="591963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6" name="Google Shape;263;p22">
            <a:extLst>
              <a:ext uri="{FF2B5EF4-FFF2-40B4-BE49-F238E27FC236}">
                <a16:creationId xmlns:a16="http://schemas.microsoft.com/office/drawing/2014/main" id="{AF6EEB41-51B8-07B3-0476-F370EF5F1012}"/>
              </a:ext>
            </a:extLst>
          </p:cNvPr>
          <p:cNvCxnSpPr/>
          <p:nvPr/>
        </p:nvCxnSpPr>
        <p:spPr>
          <a:xfrm>
            <a:off x="10613581"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7" name="Google Shape;264;p22">
            <a:extLst>
              <a:ext uri="{FF2B5EF4-FFF2-40B4-BE49-F238E27FC236}">
                <a16:creationId xmlns:a16="http://schemas.microsoft.com/office/drawing/2014/main" id="{DF71E0D1-BB3C-4483-A20E-DAD5BDE15F3F}"/>
              </a:ext>
            </a:extLst>
          </p:cNvPr>
          <p:cNvCxnSpPr/>
          <p:nvPr/>
        </p:nvCxnSpPr>
        <p:spPr>
          <a:xfrm>
            <a:off x="9440230" y="610227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8" name="Google Shape;265;p22">
            <a:extLst>
              <a:ext uri="{FF2B5EF4-FFF2-40B4-BE49-F238E27FC236}">
                <a16:creationId xmlns:a16="http://schemas.microsoft.com/office/drawing/2014/main" id="{4DB9CD08-2053-7079-9F6D-3CB95FE9A05E}"/>
              </a:ext>
            </a:extLst>
          </p:cNvPr>
          <p:cNvCxnSpPr/>
          <p:nvPr/>
        </p:nvCxnSpPr>
        <p:spPr>
          <a:xfrm>
            <a:off x="10069710" y="622007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9" name="Google Shape;266;p22">
            <a:extLst>
              <a:ext uri="{FF2B5EF4-FFF2-40B4-BE49-F238E27FC236}">
                <a16:creationId xmlns:a16="http://schemas.microsoft.com/office/drawing/2014/main" id="{15E51C83-27D6-5EC5-BBEF-96EEBFBAF770}"/>
              </a:ext>
            </a:extLst>
          </p:cNvPr>
          <p:cNvCxnSpPr/>
          <p:nvPr/>
        </p:nvCxnSpPr>
        <p:spPr>
          <a:xfrm>
            <a:off x="10779262"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0" name="Google Shape;267;p22">
            <a:extLst>
              <a:ext uri="{FF2B5EF4-FFF2-40B4-BE49-F238E27FC236}">
                <a16:creationId xmlns:a16="http://schemas.microsoft.com/office/drawing/2014/main" id="{788DD1F2-1A19-2B30-C142-0E7C2B8E7FF1}"/>
              </a:ext>
            </a:extLst>
          </p:cNvPr>
          <p:cNvCxnSpPr/>
          <p:nvPr/>
        </p:nvCxnSpPr>
        <p:spPr>
          <a:xfrm>
            <a:off x="10690983" y="620778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1" name="Google Shape;268;p22">
            <a:extLst>
              <a:ext uri="{FF2B5EF4-FFF2-40B4-BE49-F238E27FC236}">
                <a16:creationId xmlns:a16="http://schemas.microsoft.com/office/drawing/2014/main" id="{FD1907B9-DA69-056B-77EF-D29CE58F73FF}"/>
              </a:ext>
            </a:extLst>
          </p:cNvPr>
          <p:cNvCxnSpPr/>
          <p:nvPr/>
        </p:nvCxnSpPr>
        <p:spPr>
          <a:xfrm>
            <a:off x="10604191" y="64029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2" name="Google Shape;269;p22">
            <a:extLst>
              <a:ext uri="{FF2B5EF4-FFF2-40B4-BE49-F238E27FC236}">
                <a16:creationId xmlns:a16="http://schemas.microsoft.com/office/drawing/2014/main" id="{EB9F1461-EECA-0827-E421-08A4415F8A87}"/>
              </a:ext>
            </a:extLst>
          </p:cNvPr>
          <p:cNvCxnSpPr/>
          <p:nvPr/>
        </p:nvCxnSpPr>
        <p:spPr>
          <a:xfrm>
            <a:off x="10043486" y="553553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3" name="Google Shape;270;p22">
            <a:extLst>
              <a:ext uri="{FF2B5EF4-FFF2-40B4-BE49-F238E27FC236}">
                <a16:creationId xmlns:a16="http://schemas.microsoft.com/office/drawing/2014/main" id="{B507F488-24BC-1A91-E3B8-1F75F4B9F30B}"/>
              </a:ext>
            </a:extLst>
          </p:cNvPr>
          <p:cNvCxnSpPr/>
          <p:nvPr/>
        </p:nvCxnSpPr>
        <p:spPr>
          <a:xfrm>
            <a:off x="9508054" y="571357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4" name="Google Shape;271;p22">
            <a:extLst>
              <a:ext uri="{FF2B5EF4-FFF2-40B4-BE49-F238E27FC236}">
                <a16:creationId xmlns:a16="http://schemas.microsoft.com/office/drawing/2014/main" id="{14CE9ECF-4CB8-2F0F-CB3C-6A7C3DF4BA27}"/>
              </a:ext>
            </a:extLst>
          </p:cNvPr>
          <p:cNvCxnSpPr/>
          <p:nvPr/>
        </p:nvCxnSpPr>
        <p:spPr>
          <a:xfrm>
            <a:off x="10589403" y="581610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5" name="Google Shape;272;p22">
            <a:extLst>
              <a:ext uri="{FF2B5EF4-FFF2-40B4-BE49-F238E27FC236}">
                <a16:creationId xmlns:a16="http://schemas.microsoft.com/office/drawing/2014/main" id="{3DB6F5ED-FD04-289C-DA0D-A444C02CB7AD}"/>
              </a:ext>
            </a:extLst>
          </p:cNvPr>
          <p:cNvCxnSpPr/>
          <p:nvPr/>
        </p:nvCxnSpPr>
        <p:spPr>
          <a:xfrm>
            <a:off x="10347159" y="602844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6" name="Google Shape;273;p22">
            <a:extLst>
              <a:ext uri="{FF2B5EF4-FFF2-40B4-BE49-F238E27FC236}">
                <a16:creationId xmlns:a16="http://schemas.microsoft.com/office/drawing/2014/main" id="{B91EBA5A-E5E6-DE22-C9E1-73ADE750A638}"/>
              </a:ext>
            </a:extLst>
          </p:cNvPr>
          <p:cNvCxnSpPr/>
          <p:nvPr/>
        </p:nvCxnSpPr>
        <p:spPr>
          <a:xfrm>
            <a:off x="9029570" y="544038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7" name="Google Shape;274;p22">
            <a:extLst>
              <a:ext uri="{FF2B5EF4-FFF2-40B4-BE49-F238E27FC236}">
                <a16:creationId xmlns:a16="http://schemas.microsoft.com/office/drawing/2014/main" id="{6DFC398B-D5E2-D41B-97D9-38F89CBB2019}"/>
              </a:ext>
            </a:extLst>
          </p:cNvPr>
          <p:cNvCxnSpPr/>
          <p:nvPr/>
        </p:nvCxnSpPr>
        <p:spPr>
          <a:xfrm>
            <a:off x="8519584" y="591963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96" name="Google Shape;256;p22">
            <a:extLst>
              <a:ext uri="{FF2B5EF4-FFF2-40B4-BE49-F238E27FC236}">
                <a16:creationId xmlns:a16="http://schemas.microsoft.com/office/drawing/2014/main" id="{B74B5526-759C-47BA-767F-6D68A0A9867D}"/>
              </a:ext>
            </a:extLst>
          </p:cNvPr>
          <p:cNvCxnSpPr/>
          <p:nvPr/>
        </p:nvCxnSpPr>
        <p:spPr>
          <a:xfrm>
            <a:off x="7411882"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7" name="Google Shape;257;p22">
            <a:extLst>
              <a:ext uri="{FF2B5EF4-FFF2-40B4-BE49-F238E27FC236}">
                <a16:creationId xmlns:a16="http://schemas.microsoft.com/office/drawing/2014/main" id="{5DE22F7E-DE15-3AC1-D1C0-1B3F91CFB1D9}"/>
              </a:ext>
            </a:extLst>
          </p:cNvPr>
          <p:cNvCxnSpPr/>
          <p:nvPr/>
        </p:nvCxnSpPr>
        <p:spPr>
          <a:xfrm>
            <a:off x="5560150" y="400474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8" name="Google Shape;258;p22">
            <a:extLst>
              <a:ext uri="{FF2B5EF4-FFF2-40B4-BE49-F238E27FC236}">
                <a16:creationId xmlns:a16="http://schemas.microsoft.com/office/drawing/2014/main" id="{08DE3F60-FE60-4054-A875-45C0454A8682}"/>
              </a:ext>
            </a:extLst>
          </p:cNvPr>
          <p:cNvCxnSpPr/>
          <p:nvPr/>
        </p:nvCxnSpPr>
        <p:spPr>
          <a:xfrm>
            <a:off x="7213411" y="40005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9" name="Google Shape;259;p22">
            <a:extLst>
              <a:ext uri="{FF2B5EF4-FFF2-40B4-BE49-F238E27FC236}">
                <a16:creationId xmlns:a16="http://schemas.microsoft.com/office/drawing/2014/main" id="{24F633A7-A57B-4860-884C-08E338DB343B}"/>
              </a:ext>
            </a:extLst>
          </p:cNvPr>
          <p:cNvCxnSpPr/>
          <p:nvPr/>
        </p:nvCxnSpPr>
        <p:spPr>
          <a:xfrm>
            <a:off x="6306268" y="387976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0" name="Google Shape;260;p22">
            <a:extLst>
              <a:ext uri="{FF2B5EF4-FFF2-40B4-BE49-F238E27FC236}">
                <a16:creationId xmlns:a16="http://schemas.microsoft.com/office/drawing/2014/main" id="{F0F29B70-400C-3D8C-7C1D-FF42ADAF9E7A}"/>
              </a:ext>
            </a:extLst>
          </p:cNvPr>
          <p:cNvCxnSpPr/>
          <p:nvPr/>
        </p:nvCxnSpPr>
        <p:spPr>
          <a:xfrm>
            <a:off x="6126617" y="42752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1" name="Google Shape;261;p22">
            <a:extLst>
              <a:ext uri="{FF2B5EF4-FFF2-40B4-BE49-F238E27FC236}">
                <a16:creationId xmlns:a16="http://schemas.microsoft.com/office/drawing/2014/main" id="{D825F1BE-A3BE-87E2-241E-B586D6FE74E8}"/>
              </a:ext>
            </a:extLst>
          </p:cNvPr>
          <p:cNvCxnSpPr/>
          <p:nvPr/>
        </p:nvCxnSpPr>
        <p:spPr>
          <a:xfrm>
            <a:off x="7661062" y="413748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2" name="Google Shape;262;p22">
            <a:extLst>
              <a:ext uri="{FF2B5EF4-FFF2-40B4-BE49-F238E27FC236}">
                <a16:creationId xmlns:a16="http://schemas.microsoft.com/office/drawing/2014/main" id="{0FDB79A6-35C4-C7DF-0CA4-FBB56531A80B}"/>
              </a:ext>
            </a:extLst>
          </p:cNvPr>
          <p:cNvCxnSpPr/>
          <p:nvPr/>
        </p:nvCxnSpPr>
        <p:spPr>
          <a:xfrm>
            <a:off x="6223306" y="41278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3" name="Google Shape;263;p22">
            <a:extLst>
              <a:ext uri="{FF2B5EF4-FFF2-40B4-BE49-F238E27FC236}">
                <a16:creationId xmlns:a16="http://schemas.microsoft.com/office/drawing/2014/main" id="{D1554B00-C7B3-DDB9-E6E6-EC0EF38957F4}"/>
              </a:ext>
            </a:extLst>
          </p:cNvPr>
          <p:cNvCxnSpPr/>
          <p:nvPr/>
        </p:nvCxnSpPr>
        <p:spPr>
          <a:xfrm>
            <a:off x="6672748" y="399036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4" name="Google Shape;264;p22">
            <a:extLst>
              <a:ext uri="{FF2B5EF4-FFF2-40B4-BE49-F238E27FC236}">
                <a16:creationId xmlns:a16="http://schemas.microsoft.com/office/drawing/2014/main" id="{6F294D1B-BAF0-E804-9725-8E97B56F915E}"/>
              </a:ext>
            </a:extLst>
          </p:cNvPr>
          <p:cNvCxnSpPr/>
          <p:nvPr/>
        </p:nvCxnSpPr>
        <p:spPr>
          <a:xfrm>
            <a:off x="6866295" y="41918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5" name="Google Shape;265;p22">
            <a:extLst>
              <a:ext uri="{FF2B5EF4-FFF2-40B4-BE49-F238E27FC236}">
                <a16:creationId xmlns:a16="http://schemas.microsoft.com/office/drawing/2014/main" id="{E83304EF-5E9A-8C20-A0A9-20702F4D6646}"/>
              </a:ext>
            </a:extLst>
          </p:cNvPr>
          <p:cNvCxnSpPr/>
          <p:nvPr/>
        </p:nvCxnSpPr>
        <p:spPr>
          <a:xfrm>
            <a:off x="6749661" y="447558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6" name="Google Shape;266;p22">
            <a:extLst>
              <a:ext uri="{FF2B5EF4-FFF2-40B4-BE49-F238E27FC236}">
                <a16:creationId xmlns:a16="http://schemas.microsoft.com/office/drawing/2014/main" id="{41A9DDA8-FA05-3C16-A72B-31F544520047}"/>
              </a:ext>
            </a:extLst>
          </p:cNvPr>
          <p:cNvCxnSpPr/>
          <p:nvPr/>
        </p:nvCxnSpPr>
        <p:spPr>
          <a:xfrm>
            <a:off x="4785752" y="365405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7" name="Google Shape;267;p22">
            <a:extLst>
              <a:ext uri="{FF2B5EF4-FFF2-40B4-BE49-F238E27FC236}">
                <a16:creationId xmlns:a16="http://schemas.microsoft.com/office/drawing/2014/main" id="{4B95CFD8-72C4-3102-CA16-18265BA79C02}"/>
              </a:ext>
            </a:extLst>
          </p:cNvPr>
          <p:cNvCxnSpPr/>
          <p:nvPr/>
        </p:nvCxnSpPr>
        <p:spPr>
          <a:xfrm>
            <a:off x="7482061" y="452823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8" name="Google Shape;268;p22">
            <a:extLst>
              <a:ext uri="{FF2B5EF4-FFF2-40B4-BE49-F238E27FC236}">
                <a16:creationId xmlns:a16="http://schemas.microsoft.com/office/drawing/2014/main" id="{9FD6BFBA-C285-EBC2-5E5C-717FA065379A}"/>
              </a:ext>
            </a:extLst>
          </p:cNvPr>
          <p:cNvCxnSpPr/>
          <p:nvPr/>
        </p:nvCxnSpPr>
        <p:spPr>
          <a:xfrm>
            <a:off x="7724261" y="436148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9" name="Google Shape;269;p22">
            <a:extLst>
              <a:ext uri="{FF2B5EF4-FFF2-40B4-BE49-F238E27FC236}">
                <a16:creationId xmlns:a16="http://schemas.microsoft.com/office/drawing/2014/main" id="{1A7C78F4-D708-11C4-C7ED-6F3173A8C86A}"/>
              </a:ext>
            </a:extLst>
          </p:cNvPr>
          <p:cNvCxnSpPr/>
          <p:nvPr/>
        </p:nvCxnSpPr>
        <p:spPr>
          <a:xfrm>
            <a:off x="6073618" y="449301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0" name="Google Shape;270;p22">
            <a:extLst>
              <a:ext uri="{FF2B5EF4-FFF2-40B4-BE49-F238E27FC236}">
                <a16:creationId xmlns:a16="http://schemas.microsoft.com/office/drawing/2014/main" id="{B16147C8-4777-744D-2B8A-3F671CE0E1E9}"/>
              </a:ext>
            </a:extLst>
          </p:cNvPr>
          <p:cNvCxnSpPr/>
          <p:nvPr/>
        </p:nvCxnSpPr>
        <p:spPr>
          <a:xfrm>
            <a:off x="6649836" y="376672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1" name="Google Shape;271;p22">
            <a:extLst>
              <a:ext uri="{FF2B5EF4-FFF2-40B4-BE49-F238E27FC236}">
                <a16:creationId xmlns:a16="http://schemas.microsoft.com/office/drawing/2014/main" id="{2A886119-71B6-EF24-5078-2A3BEEE8A1B5}"/>
              </a:ext>
            </a:extLst>
          </p:cNvPr>
          <p:cNvCxnSpPr/>
          <p:nvPr/>
        </p:nvCxnSpPr>
        <p:spPr>
          <a:xfrm>
            <a:off x="6463961" y="3487281"/>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2" name="Google Shape;272;p22">
            <a:extLst>
              <a:ext uri="{FF2B5EF4-FFF2-40B4-BE49-F238E27FC236}">
                <a16:creationId xmlns:a16="http://schemas.microsoft.com/office/drawing/2014/main" id="{4668939A-B01E-4F3E-1B33-544AC631683D}"/>
              </a:ext>
            </a:extLst>
          </p:cNvPr>
          <p:cNvCxnSpPr/>
          <p:nvPr/>
        </p:nvCxnSpPr>
        <p:spPr>
          <a:xfrm>
            <a:off x="6857862"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3" name="Google Shape;273;p22">
            <a:extLst>
              <a:ext uri="{FF2B5EF4-FFF2-40B4-BE49-F238E27FC236}">
                <a16:creationId xmlns:a16="http://schemas.microsoft.com/office/drawing/2014/main" id="{5B279EA6-3276-0B84-2F89-CD61EFA5A1F6}"/>
              </a:ext>
            </a:extLst>
          </p:cNvPr>
          <p:cNvCxnSpPr/>
          <p:nvPr/>
        </p:nvCxnSpPr>
        <p:spPr>
          <a:xfrm>
            <a:off x="6905675" y="359465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4" name="Google Shape;274;p22">
            <a:extLst>
              <a:ext uri="{FF2B5EF4-FFF2-40B4-BE49-F238E27FC236}">
                <a16:creationId xmlns:a16="http://schemas.microsoft.com/office/drawing/2014/main" id="{EC80B8BC-B088-C060-7BD7-1C52733FE80D}"/>
              </a:ext>
            </a:extLst>
          </p:cNvPr>
          <p:cNvCxnSpPr/>
          <p:nvPr/>
        </p:nvCxnSpPr>
        <p:spPr>
          <a:xfrm>
            <a:off x="7291361" y="375794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77" name="Google Shape;276;p22">
            <a:extLst>
              <a:ext uri="{FF2B5EF4-FFF2-40B4-BE49-F238E27FC236}">
                <a16:creationId xmlns:a16="http://schemas.microsoft.com/office/drawing/2014/main" id="{FDC58D42-DCA0-7204-35DC-DF201BB663BF}"/>
              </a:ext>
            </a:extLst>
          </p:cNvPr>
          <p:cNvCxnSpPr/>
          <p:nvPr/>
        </p:nvCxnSpPr>
        <p:spPr>
          <a:xfrm>
            <a:off x="3647817" y="47285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8" name="Google Shape;277;p22">
            <a:extLst>
              <a:ext uri="{FF2B5EF4-FFF2-40B4-BE49-F238E27FC236}">
                <a16:creationId xmlns:a16="http://schemas.microsoft.com/office/drawing/2014/main" id="{99587AB3-C266-6AF3-7D81-939EF798A0FE}"/>
              </a:ext>
            </a:extLst>
          </p:cNvPr>
          <p:cNvCxnSpPr/>
          <p:nvPr/>
        </p:nvCxnSpPr>
        <p:spPr>
          <a:xfrm>
            <a:off x="4147505" y="46536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9" name="Google Shape;278;p22">
            <a:extLst>
              <a:ext uri="{FF2B5EF4-FFF2-40B4-BE49-F238E27FC236}">
                <a16:creationId xmlns:a16="http://schemas.microsoft.com/office/drawing/2014/main" id="{7A63B14E-EA40-F280-6840-AAD2790FBBB1}"/>
              </a:ext>
            </a:extLst>
          </p:cNvPr>
          <p:cNvCxnSpPr/>
          <p:nvPr/>
        </p:nvCxnSpPr>
        <p:spPr>
          <a:xfrm>
            <a:off x="3896830" y="497846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0" name="Google Shape;279;p22">
            <a:extLst>
              <a:ext uri="{FF2B5EF4-FFF2-40B4-BE49-F238E27FC236}">
                <a16:creationId xmlns:a16="http://schemas.microsoft.com/office/drawing/2014/main" id="{128BCC45-4123-5A1E-B0D8-4F5B5F1545B4}"/>
              </a:ext>
            </a:extLst>
          </p:cNvPr>
          <p:cNvCxnSpPr/>
          <p:nvPr/>
        </p:nvCxnSpPr>
        <p:spPr>
          <a:xfrm>
            <a:off x="3712955" y="51364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1" name="Google Shape;280;p22">
            <a:extLst>
              <a:ext uri="{FF2B5EF4-FFF2-40B4-BE49-F238E27FC236}">
                <a16:creationId xmlns:a16="http://schemas.microsoft.com/office/drawing/2014/main" id="{CAE7D6FD-2E86-2F03-58B7-D11BB4BE891D}"/>
              </a:ext>
            </a:extLst>
          </p:cNvPr>
          <p:cNvCxnSpPr/>
          <p:nvPr/>
        </p:nvCxnSpPr>
        <p:spPr>
          <a:xfrm>
            <a:off x="4147505" y="54861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2" name="Google Shape;281;p22">
            <a:extLst>
              <a:ext uri="{FF2B5EF4-FFF2-40B4-BE49-F238E27FC236}">
                <a16:creationId xmlns:a16="http://schemas.microsoft.com/office/drawing/2014/main" id="{092F07DC-050D-3415-ACA0-95CDD076CAE8}"/>
              </a:ext>
            </a:extLst>
          </p:cNvPr>
          <p:cNvCxnSpPr/>
          <p:nvPr/>
        </p:nvCxnSpPr>
        <p:spPr>
          <a:xfrm>
            <a:off x="4296155" y="51364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3" name="Google Shape;282;p22">
            <a:extLst>
              <a:ext uri="{FF2B5EF4-FFF2-40B4-BE49-F238E27FC236}">
                <a16:creationId xmlns:a16="http://schemas.microsoft.com/office/drawing/2014/main" id="{844A613F-FF3D-3218-53F9-2583B045EC7D}"/>
              </a:ext>
            </a:extLst>
          </p:cNvPr>
          <p:cNvCxnSpPr/>
          <p:nvPr/>
        </p:nvCxnSpPr>
        <p:spPr>
          <a:xfrm>
            <a:off x="4275812" y="57058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4" name="Google Shape;283;p22">
            <a:extLst>
              <a:ext uri="{FF2B5EF4-FFF2-40B4-BE49-F238E27FC236}">
                <a16:creationId xmlns:a16="http://schemas.microsoft.com/office/drawing/2014/main" id="{5DD1B47B-D5ED-00F7-268C-21CFCF8ABEA0}"/>
              </a:ext>
            </a:extLst>
          </p:cNvPr>
          <p:cNvCxnSpPr/>
          <p:nvPr/>
        </p:nvCxnSpPr>
        <p:spPr>
          <a:xfrm>
            <a:off x="5661317" y="50077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5" name="Google Shape;284;p22">
            <a:extLst>
              <a:ext uri="{FF2B5EF4-FFF2-40B4-BE49-F238E27FC236}">
                <a16:creationId xmlns:a16="http://schemas.microsoft.com/office/drawing/2014/main" id="{4264672A-DF5D-4CC5-41C0-527DF78B0079}"/>
              </a:ext>
            </a:extLst>
          </p:cNvPr>
          <p:cNvCxnSpPr/>
          <p:nvPr/>
        </p:nvCxnSpPr>
        <p:spPr>
          <a:xfrm>
            <a:off x="5229592" y="520526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6" name="Google Shape;285;p22">
            <a:extLst>
              <a:ext uri="{FF2B5EF4-FFF2-40B4-BE49-F238E27FC236}">
                <a16:creationId xmlns:a16="http://schemas.microsoft.com/office/drawing/2014/main" id="{C5D79EC1-243D-1B51-5BB1-2469D7E4041B}"/>
              </a:ext>
            </a:extLst>
          </p:cNvPr>
          <p:cNvCxnSpPr/>
          <p:nvPr/>
        </p:nvCxnSpPr>
        <p:spPr>
          <a:xfrm>
            <a:off x="4759467" y="53105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7" name="Google Shape;286;p22">
            <a:extLst>
              <a:ext uri="{FF2B5EF4-FFF2-40B4-BE49-F238E27FC236}">
                <a16:creationId xmlns:a16="http://schemas.microsoft.com/office/drawing/2014/main" id="{3662EFBF-8357-FE25-0958-3C47AA902CBD}"/>
              </a:ext>
            </a:extLst>
          </p:cNvPr>
          <p:cNvCxnSpPr/>
          <p:nvPr/>
        </p:nvCxnSpPr>
        <p:spPr>
          <a:xfrm>
            <a:off x="4941087" y="57329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8" name="Google Shape;287;p22">
            <a:extLst>
              <a:ext uri="{FF2B5EF4-FFF2-40B4-BE49-F238E27FC236}">
                <a16:creationId xmlns:a16="http://schemas.microsoft.com/office/drawing/2014/main" id="{799F6F20-3F6B-CF36-CED7-0124D3C56500}"/>
              </a:ext>
            </a:extLst>
          </p:cNvPr>
          <p:cNvCxnSpPr/>
          <p:nvPr/>
        </p:nvCxnSpPr>
        <p:spPr>
          <a:xfrm>
            <a:off x="5628917" y="53632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9" name="Google Shape;288;p22">
            <a:extLst>
              <a:ext uri="{FF2B5EF4-FFF2-40B4-BE49-F238E27FC236}">
                <a16:creationId xmlns:a16="http://schemas.microsoft.com/office/drawing/2014/main" id="{9E94ABCC-949E-3643-B34B-FF09CE85FBA6}"/>
              </a:ext>
            </a:extLst>
          </p:cNvPr>
          <p:cNvCxnSpPr/>
          <p:nvPr/>
        </p:nvCxnSpPr>
        <p:spPr>
          <a:xfrm>
            <a:off x="5871117" y="51964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0" name="Google Shape;289;p22">
            <a:extLst>
              <a:ext uri="{FF2B5EF4-FFF2-40B4-BE49-F238E27FC236}">
                <a16:creationId xmlns:a16="http://schemas.microsoft.com/office/drawing/2014/main" id="{E90E810B-EE10-CE71-A9F5-D744A4BE1511}"/>
              </a:ext>
            </a:extLst>
          </p:cNvPr>
          <p:cNvCxnSpPr/>
          <p:nvPr/>
        </p:nvCxnSpPr>
        <p:spPr>
          <a:xfrm>
            <a:off x="3647805" y="54221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1" name="Google Shape;290;p22">
            <a:extLst>
              <a:ext uri="{FF2B5EF4-FFF2-40B4-BE49-F238E27FC236}">
                <a16:creationId xmlns:a16="http://schemas.microsoft.com/office/drawing/2014/main" id="{D65EDBA8-46CE-356F-AD54-6F49627A540F}"/>
              </a:ext>
            </a:extLst>
          </p:cNvPr>
          <p:cNvCxnSpPr/>
          <p:nvPr/>
        </p:nvCxnSpPr>
        <p:spPr>
          <a:xfrm>
            <a:off x="4796692" y="46017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2" name="Google Shape;291;p22">
            <a:extLst>
              <a:ext uri="{FF2B5EF4-FFF2-40B4-BE49-F238E27FC236}">
                <a16:creationId xmlns:a16="http://schemas.microsoft.com/office/drawing/2014/main" id="{A58E9884-6613-F380-BAAE-3008BB0E2456}"/>
              </a:ext>
            </a:extLst>
          </p:cNvPr>
          <p:cNvCxnSpPr/>
          <p:nvPr/>
        </p:nvCxnSpPr>
        <p:spPr>
          <a:xfrm>
            <a:off x="4612817" y="47597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3" name="Google Shape;292;p22">
            <a:extLst>
              <a:ext uri="{FF2B5EF4-FFF2-40B4-BE49-F238E27FC236}">
                <a16:creationId xmlns:a16="http://schemas.microsoft.com/office/drawing/2014/main" id="{B3B35661-3BB4-A915-AE74-BA0A6F4D83A9}"/>
              </a:ext>
            </a:extLst>
          </p:cNvPr>
          <p:cNvCxnSpPr/>
          <p:nvPr/>
        </p:nvCxnSpPr>
        <p:spPr>
          <a:xfrm>
            <a:off x="5767117" y="49068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4" name="Google Shape;293;p22">
            <a:extLst>
              <a:ext uri="{FF2B5EF4-FFF2-40B4-BE49-F238E27FC236}">
                <a16:creationId xmlns:a16="http://schemas.microsoft.com/office/drawing/2014/main" id="{5AB3900A-334E-2780-4653-54C097A3C306}"/>
              </a:ext>
            </a:extLst>
          </p:cNvPr>
          <p:cNvCxnSpPr/>
          <p:nvPr/>
        </p:nvCxnSpPr>
        <p:spPr>
          <a:xfrm>
            <a:off x="5196017" y="47597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5" name="Google Shape;294;p22">
            <a:extLst>
              <a:ext uri="{FF2B5EF4-FFF2-40B4-BE49-F238E27FC236}">
                <a16:creationId xmlns:a16="http://schemas.microsoft.com/office/drawing/2014/main" id="{C9A81354-AF1B-38EF-0CA3-E6E9280BDD3B}"/>
              </a:ext>
            </a:extLst>
          </p:cNvPr>
          <p:cNvCxnSpPr/>
          <p:nvPr/>
        </p:nvCxnSpPr>
        <p:spPr>
          <a:xfrm>
            <a:off x="5438217" y="45929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3" name="Google Shape;270;p22">
            <a:extLst>
              <a:ext uri="{FF2B5EF4-FFF2-40B4-BE49-F238E27FC236}">
                <a16:creationId xmlns:a16="http://schemas.microsoft.com/office/drawing/2014/main" id="{8E193418-5D61-0A3E-90B3-03AB8F65B7E9}"/>
              </a:ext>
            </a:extLst>
          </p:cNvPr>
          <p:cNvCxnSpPr/>
          <p:nvPr/>
        </p:nvCxnSpPr>
        <p:spPr>
          <a:xfrm>
            <a:off x="5082436"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9" name="Google Shape;256;p22">
            <a:extLst>
              <a:ext uri="{FF2B5EF4-FFF2-40B4-BE49-F238E27FC236}">
                <a16:creationId xmlns:a16="http://schemas.microsoft.com/office/drawing/2014/main" id="{343E42D8-0B0D-2E86-F82E-382670A4A0D7}"/>
              </a:ext>
            </a:extLst>
          </p:cNvPr>
          <p:cNvCxnSpPr/>
          <p:nvPr/>
        </p:nvCxnSpPr>
        <p:spPr>
          <a:xfrm>
            <a:off x="6260242" y="58491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0" name="Google Shape;257;p22">
            <a:extLst>
              <a:ext uri="{FF2B5EF4-FFF2-40B4-BE49-F238E27FC236}">
                <a16:creationId xmlns:a16="http://schemas.microsoft.com/office/drawing/2014/main" id="{E80F60B3-F327-AC48-720B-001AD7ABC523}"/>
              </a:ext>
            </a:extLst>
          </p:cNvPr>
          <p:cNvCxnSpPr/>
          <p:nvPr/>
        </p:nvCxnSpPr>
        <p:spPr>
          <a:xfrm>
            <a:off x="5597553" y="573298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1" name="Google Shape;258;p22">
            <a:extLst>
              <a:ext uri="{FF2B5EF4-FFF2-40B4-BE49-F238E27FC236}">
                <a16:creationId xmlns:a16="http://schemas.microsoft.com/office/drawing/2014/main" id="{D2F46095-37A5-6FE9-AE3E-8B30BFE95D3A}"/>
              </a:ext>
            </a:extLst>
          </p:cNvPr>
          <p:cNvCxnSpPr/>
          <p:nvPr/>
        </p:nvCxnSpPr>
        <p:spPr>
          <a:xfrm>
            <a:off x="4687268"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2" name="Google Shape;259;p22">
            <a:extLst>
              <a:ext uri="{FF2B5EF4-FFF2-40B4-BE49-F238E27FC236}">
                <a16:creationId xmlns:a16="http://schemas.microsoft.com/office/drawing/2014/main" id="{D39FD4F1-D8EF-53C0-A8B3-FFBA6A5AA86D}"/>
              </a:ext>
            </a:extLst>
          </p:cNvPr>
          <p:cNvCxnSpPr/>
          <p:nvPr/>
        </p:nvCxnSpPr>
        <p:spPr>
          <a:xfrm>
            <a:off x="4873902" y="64546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3" name="Google Shape;260;p22">
            <a:extLst>
              <a:ext uri="{FF2B5EF4-FFF2-40B4-BE49-F238E27FC236}">
                <a16:creationId xmlns:a16="http://schemas.microsoft.com/office/drawing/2014/main" id="{09824449-1FA5-7651-178E-9F4621F0B878}"/>
              </a:ext>
            </a:extLst>
          </p:cNvPr>
          <p:cNvCxnSpPr/>
          <p:nvPr/>
        </p:nvCxnSpPr>
        <p:spPr>
          <a:xfrm>
            <a:off x="5602847" y="604180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4" name="Google Shape;261;p22">
            <a:extLst>
              <a:ext uri="{FF2B5EF4-FFF2-40B4-BE49-F238E27FC236}">
                <a16:creationId xmlns:a16="http://schemas.microsoft.com/office/drawing/2014/main" id="{B9563768-D6BE-EBCC-817A-DAB123DDA894}"/>
              </a:ext>
            </a:extLst>
          </p:cNvPr>
          <p:cNvCxnSpPr/>
          <p:nvPr/>
        </p:nvCxnSpPr>
        <p:spPr>
          <a:xfrm>
            <a:off x="5481761"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5" name="Google Shape;262;p22">
            <a:extLst>
              <a:ext uri="{FF2B5EF4-FFF2-40B4-BE49-F238E27FC236}">
                <a16:creationId xmlns:a16="http://schemas.microsoft.com/office/drawing/2014/main" id="{77CA6FBA-5490-1B7B-B61A-92B67E0DCC4C}"/>
              </a:ext>
            </a:extLst>
          </p:cNvPr>
          <p:cNvCxnSpPr/>
          <p:nvPr/>
        </p:nvCxnSpPr>
        <p:spPr>
          <a:xfrm>
            <a:off x="5191648" y="58315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6" name="Google Shape;263;p22">
            <a:extLst>
              <a:ext uri="{FF2B5EF4-FFF2-40B4-BE49-F238E27FC236}">
                <a16:creationId xmlns:a16="http://schemas.microsoft.com/office/drawing/2014/main" id="{ACAAA7D3-F19E-3174-A493-FA7D82925B95}"/>
              </a:ext>
            </a:extLst>
          </p:cNvPr>
          <p:cNvCxnSpPr/>
          <p:nvPr/>
        </p:nvCxnSpPr>
        <p:spPr>
          <a:xfrm>
            <a:off x="6781779"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7" name="Google Shape;264;p22">
            <a:extLst>
              <a:ext uri="{FF2B5EF4-FFF2-40B4-BE49-F238E27FC236}">
                <a16:creationId xmlns:a16="http://schemas.microsoft.com/office/drawing/2014/main" id="{6DF996FC-481E-9762-79F7-0150A1C25648}"/>
              </a:ext>
            </a:extLst>
          </p:cNvPr>
          <p:cNvCxnSpPr/>
          <p:nvPr/>
        </p:nvCxnSpPr>
        <p:spPr>
          <a:xfrm>
            <a:off x="6214368" y="650146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8" name="Google Shape;265;p22">
            <a:extLst>
              <a:ext uri="{FF2B5EF4-FFF2-40B4-BE49-F238E27FC236}">
                <a16:creationId xmlns:a16="http://schemas.microsoft.com/office/drawing/2014/main" id="{7BB0676C-2B2C-92C5-ED33-44E8E073215A}"/>
              </a:ext>
            </a:extLst>
          </p:cNvPr>
          <p:cNvCxnSpPr/>
          <p:nvPr/>
        </p:nvCxnSpPr>
        <p:spPr>
          <a:xfrm>
            <a:off x="5644092"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9" name="Google Shape;266;p22">
            <a:extLst>
              <a:ext uri="{FF2B5EF4-FFF2-40B4-BE49-F238E27FC236}">
                <a16:creationId xmlns:a16="http://schemas.microsoft.com/office/drawing/2014/main" id="{B277446E-E7C6-56AE-AD31-60DD321EEC02}"/>
              </a:ext>
            </a:extLst>
          </p:cNvPr>
          <p:cNvCxnSpPr/>
          <p:nvPr/>
        </p:nvCxnSpPr>
        <p:spPr>
          <a:xfrm>
            <a:off x="6819337"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0" name="Google Shape;267;p22">
            <a:extLst>
              <a:ext uri="{FF2B5EF4-FFF2-40B4-BE49-F238E27FC236}">
                <a16:creationId xmlns:a16="http://schemas.microsoft.com/office/drawing/2014/main" id="{DC11DBA3-C047-A47C-CF5A-F8362D2F2C00}"/>
              </a:ext>
            </a:extLst>
          </p:cNvPr>
          <p:cNvCxnSpPr/>
          <p:nvPr/>
        </p:nvCxnSpPr>
        <p:spPr>
          <a:xfrm>
            <a:off x="7056723"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1" name="Google Shape;268;p22">
            <a:extLst>
              <a:ext uri="{FF2B5EF4-FFF2-40B4-BE49-F238E27FC236}">
                <a16:creationId xmlns:a16="http://schemas.microsoft.com/office/drawing/2014/main" id="{39EB19D8-177D-20A0-A2C0-9E013E3C3D7C}"/>
              </a:ext>
            </a:extLst>
          </p:cNvPr>
          <p:cNvCxnSpPr/>
          <p:nvPr/>
        </p:nvCxnSpPr>
        <p:spPr>
          <a:xfrm>
            <a:off x="6178573" y="631937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2" name="Google Shape;269;p22">
            <a:extLst>
              <a:ext uri="{FF2B5EF4-FFF2-40B4-BE49-F238E27FC236}">
                <a16:creationId xmlns:a16="http://schemas.microsoft.com/office/drawing/2014/main" id="{6DE71742-E8E7-1DC4-2744-98C3E881E248}"/>
              </a:ext>
            </a:extLst>
          </p:cNvPr>
          <p:cNvCxnSpPr/>
          <p:nvPr/>
        </p:nvCxnSpPr>
        <p:spPr>
          <a:xfrm>
            <a:off x="5617868" y="545193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4" name="Google Shape;271;p22">
            <a:extLst>
              <a:ext uri="{FF2B5EF4-FFF2-40B4-BE49-F238E27FC236}">
                <a16:creationId xmlns:a16="http://schemas.microsoft.com/office/drawing/2014/main" id="{231E7229-09AF-3110-7DCE-37D2A53AA03F}"/>
              </a:ext>
            </a:extLst>
          </p:cNvPr>
          <p:cNvCxnSpPr/>
          <p:nvPr/>
        </p:nvCxnSpPr>
        <p:spPr>
          <a:xfrm>
            <a:off x="6137497" y="573298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5" name="Google Shape;272;p22">
            <a:extLst>
              <a:ext uri="{FF2B5EF4-FFF2-40B4-BE49-F238E27FC236}">
                <a16:creationId xmlns:a16="http://schemas.microsoft.com/office/drawing/2014/main" id="{FE3C0243-0072-1B44-550F-B51BE7738AC2}"/>
              </a:ext>
            </a:extLst>
          </p:cNvPr>
          <p:cNvCxnSpPr/>
          <p:nvPr/>
        </p:nvCxnSpPr>
        <p:spPr>
          <a:xfrm>
            <a:off x="5921541" y="594484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6" name="Google Shape;273;p22">
            <a:extLst>
              <a:ext uri="{FF2B5EF4-FFF2-40B4-BE49-F238E27FC236}">
                <a16:creationId xmlns:a16="http://schemas.microsoft.com/office/drawing/2014/main" id="{1940D8DD-930E-AAD8-C948-38075F004C27}"/>
              </a:ext>
            </a:extLst>
          </p:cNvPr>
          <p:cNvCxnSpPr/>
          <p:nvPr/>
        </p:nvCxnSpPr>
        <p:spPr>
          <a:xfrm>
            <a:off x="4635161" y="550261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7" name="Google Shape;274;p22">
            <a:extLst>
              <a:ext uri="{FF2B5EF4-FFF2-40B4-BE49-F238E27FC236}">
                <a16:creationId xmlns:a16="http://schemas.microsoft.com/office/drawing/2014/main" id="{4B270423-1071-D59B-2BE6-9454152E42FE}"/>
              </a:ext>
            </a:extLst>
          </p:cNvPr>
          <p:cNvCxnSpPr/>
          <p:nvPr/>
        </p:nvCxnSpPr>
        <p:spPr>
          <a:xfrm>
            <a:off x="4212622" y="5783828"/>
            <a:ext cx="465300" cy="0"/>
          </a:xfrm>
          <a:prstGeom prst="straightConnector1">
            <a:avLst/>
          </a:prstGeom>
          <a:noFill/>
          <a:ln w="38100" cap="flat" cmpd="sng">
            <a:solidFill>
              <a:schemeClr val="accent4"/>
            </a:solidFill>
            <a:prstDash val="solid"/>
            <a:round/>
            <a:headEnd type="none" w="med" len="med"/>
            <a:tailEnd type="none" w="med" len="med"/>
          </a:ln>
        </p:spPr>
      </p:cxnSp>
      <p:grpSp>
        <p:nvGrpSpPr>
          <p:cNvPr id="199" name="Group 198">
            <a:extLst>
              <a:ext uri="{FF2B5EF4-FFF2-40B4-BE49-F238E27FC236}">
                <a16:creationId xmlns:a16="http://schemas.microsoft.com/office/drawing/2014/main" id="{94C8E69F-BE30-B0F1-E731-557347053370}"/>
              </a:ext>
            </a:extLst>
          </p:cNvPr>
          <p:cNvGrpSpPr/>
          <p:nvPr/>
        </p:nvGrpSpPr>
        <p:grpSpPr>
          <a:xfrm>
            <a:off x="0" y="0"/>
            <a:ext cx="12192001" cy="1115455"/>
            <a:chOff x="0" y="0"/>
            <a:chExt cx="12192001" cy="1115455"/>
          </a:xfrm>
        </p:grpSpPr>
        <p:sp>
          <p:nvSpPr>
            <p:cNvPr id="202" name="Rectangle 201">
              <a:extLst>
                <a:ext uri="{FF2B5EF4-FFF2-40B4-BE49-F238E27FC236}">
                  <a16:creationId xmlns:a16="http://schemas.microsoft.com/office/drawing/2014/main" id="{2C912E54-B5CA-C8DD-637B-D50CCD34919E}"/>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1" name="TextBox 200">
              <a:extLst>
                <a:ext uri="{FF2B5EF4-FFF2-40B4-BE49-F238E27FC236}">
                  <a16:creationId xmlns:a16="http://schemas.microsoft.com/office/drawing/2014/main" id="{9EAA0914-D25B-8F8C-9FAB-40D6D32C92CA}"/>
                </a:ext>
              </a:extLst>
            </p:cNvPr>
            <p:cNvSpPr txBox="1"/>
            <p:nvPr/>
          </p:nvSpPr>
          <p:spPr>
            <a:xfrm>
              <a:off x="0" y="284189"/>
              <a:ext cx="12192000" cy="369332"/>
            </a:xfrm>
            <a:prstGeom prst="rect">
              <a:avLst/>
            </a:prstGeom>
            <a:noFill/>
          </p:spPr>
          <p:txBody>
            <a:bodyPr wrap="square" rtlCol="0">
              <a:spAutoFit/>
            </a:bodyPr>
            <a:lstStyle/>
            <a:p>
              <a:pPr algn="ctr"/>
              <a:r>
                <a:rPr lang="en-US" dirty="0"/>
                <a:t>Now we are ready to do this modelling part.</a:t>
              </a:r>
            </a:p>
          </p:txBody>
        </p:sp>
        <p:sp>
          <p:nvSpPr>
            <p:cNvPr id="204" name="TextBox 203">
              <a:extLst>
                <a:ext uri="{FF2B5EF4-FFF2-40B4-BE49-F238E27FC236}">
                  <a16:creationId xmlns:a16="http://schemas.microsoft.com/office/drawing/2014/main" id="{AE0361B4-82DB-8B21-17FC-2358CF0C4702}"/>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sp>
        <p:nvSpPr>
          <p:cNvPr id="32" name="Triangle 31">
            <a:extLst>
              <a:ext uri="{FF2B5EF4-FFF2-40B4-BE49-F238E27FC236}">
                <a16:creationId xmlns:a16="http://schemas.microsoft.com/office/drawing/2014/main" id="{8508C4F0-7C18-16D1-AA47-3CF288DF9092}"/>
              </a:ext>
            </a:extLst>
          </p:cNvPr>
          <p:cNvSpPr/>
          <p:nvPr/>
        </p:nvSpPr>
        <p:spPr>
          <a:xfrm rot="17116637">
            <a:off x="2256090" y="1068435"/>
            <a:ext cx="269210" cy="6268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BE9C012C-0526-C5EF-6FDD-7B347C130CC1}"/>
              </a:ext>
            </a:extLst>
          </p:cNvPr>
          <p:cNvSpPr txBox="1"/>
          <p:nvPr/>
        </p:nvSpPr>
        <p:spPr>
          <a:xfrm>
            <a:off x="2823931" y="1272403"/>
            <a:ext cx="8452186" cy="369332"/>
          </a:xfrm>
          <a:prstGeom prst="rect">
            <a:avLst/>
          </a:prstGeom>
          <a:noFill/>
        </p:spPr>
        <p:txBody>
          <a:bodyPr wrap="none" rtlCol="0">
            <a:spAutoFit/>
          </a:bodyPr>
          <a:lstStyle/>
          <a:p>
            <a:r>
              <a:rPr lang="en-US" dirty="0"/>
              <a:t>MMQHTSVWYRRSVSPFVLVASVAVFLTATANLTFFDKISQTYPIADNLGFVLTIAVVLFGAMLLITTLLS</a:t>
            </a:r>
          </a:p>
        </p:txBody>
      </p:sp>
      <p:cxnSp>
        <p:nvCxnSpPr>
          <p:cNvPr id="208" name="Google Shape;276;p22">
            <a:extLst>
              <a:ext uri="{FF2B5EF4-FFF2-40B4-BE49-F238E27FC236}">
                <a16:creationId xmlns:a16="http://schemas.microsoft.com/office/drawing/2014/main" id="{37F8B2B1-C387-E47D-B5F5-A2786BEB7A7C}"/>
              </a:ext>
            </a:extLst>
          </p:cNvPr>
          <p:cNvCxnSpPr/>
          <p:nvPr/>
        </p:nvCxnSpPr>
        <p:spPr>
          <a:xfrm>
            <a:off x="2940113" y="169811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09" name="Google Shape;277;p22">
            <a:extLst>
              <a:ext uri="{FF2B5EF4-FFF2-40B4-BE49-F238E27FC236}">
                <a16:creationId xmlns:a16="http://schemas.microsoft.com/office/drawing/2014/main" id="{E8B7C57B-5137-0AD4-EDD0-4F0478E496FD}"/>
              </a:ext>
            </a:extLst>
          </p:cNvPr>
          <p:cNvCxnSpPr/>
          <p:nvPr/>
        </p:nvCxnSpPr>
        <p:spPr>
          <a:xfrm>
            <a:off x="3330456" y="177154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0" name="Google Shape;278;p22">
            <a:extLst>
              <a:ext uri="{FF2B5EF4-FFF2-40B4-BE49-F238E27FC236}">
                <a16:creationId xmlns:a16="http://schemas.microsoft.com/office/drawing/2014/main" id="{60784A3B-EF05-380C-A52E-6AECD8340A03}"/>
              </a:ext>
            </a:extLst>
          </p:cNvPr>
          <p:cNvCxnSpPr/>
          <p:nvPr/>
        </p:nvCxnSpPr>
        <p:spPr>
          <a:xfrm>
            <a:off x="3120313" y="215982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1" name="Google Shape;279;p22">
            <a:extLst>
              <a:ext uri="{FF2B5EF4-FFF2-40B4-BE49-F238E27FC236}">
                <a16:creationId xmlns:a16="http://schemas.microsoft.com/office/drawing/2014/main" id="{923E34C0-9552-3B9B-BF86-E1CE7BA4ED72}"/>
              </a:ext>
            </a:extLst>
          </p:cNvPr>
          <p:cNvCxnSpPr/>
          <p:nvPr/>
        </p:nvCxnSpPr>
        <p:spPr>
          <a:xfrm>
            <a:off x="2944849" y="233268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2" name="Google Shape;280;p22">
            <a:extLst>
              <a:ext uri="{FF2B5EF4-FFF2-40B4-BE49-F238E27FC236}">
                <a16:creationId xmlns:a16="http://schemas.microsoft.com/office/drawing/2014/main" id="{1FD69A3B-2E9E-583C-FB3C-C1ABA601D305}"/>
              </a:ext>
            </a:extLst>
          </p:cNvPr>
          <p:cNvCxnSpPr/>
          <p:nvPr/>
        </p:nvCxnSpPr>
        <p:spPr>
          <a:xfrm>
            <a:off x="8118494" y="325420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3" name="Google Shape;281;p22">
            <a:extLst>
              <a:ext uri="{FF2B5EF4-FFF2-40B4-BE49-F238E27FC236}">
                <a16:creationId xmlns:a16="http://schemas.microsoft.com/office/drawing/2014/main" id="{8A117D1E-343A-E6D9-03B4-A1B80444C491}"/>
              </a:ext>
            </a:extLst>
          </p:cNvPr>
          <p:cNvCxnSpPr/>
          <p:nvPr/>
        </p:nvCxnSpPr>
        <p:spPr>
          <a:xfrm>
            <a:off x="3479106" y="224159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4" name="Google Shape;282;p22">
            <a:extLst>
              <a:ext uri="{FF2B5EF4-FFF2-40B4-BE49-F238E27FC236}">
                <a16:creationId xmlns:a16="http://schemas.microsoft.com/office/drawing/2014/main" id="{4DF4692E-236F-A31D-5D5A-50CBE7F93B59}"/>
              </a:ext>
            </a:extLst>
          </p:cNvPr>
          <p:cNvCxnSpPr/>
          <p:nvPr/>
        </p:nvCxnSpPr>
        <p:spPr>
          <a:xfrm>
            <a:off x="4127963" y="212137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5" name="Google Shape;283;p22">
            <a:extLst>
              <a:ext uri="{FF2B5EF4-FFF2-40B4-BE49-F238E27FC236}">
                <a16:creationId xmlns:a16="http://schemas.microsoft.com/office/drawing/2014/main" id="{C6C2EB87-F084-32E3-E194-1D96D08AB405}"/>
              </a:ext>
            </a:extLst>
          </p:cNvPr>
          <p:cNvCxnSpPr/>
          <p:nvPr/>
        </p:nvCxnSpPr>
        <p:spPr>
          <a:xfrm>
            <a:off x="5137547" y="190269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6" name="Google Shape;284;p22">
            <a:extLst>
              <a:ext uri="{FF2B5EF4-FFF2-40B4-BE49-F238E27FC236}">
                <a16:creationId xmlns:a16="http://schemas.microsoft.com/office/drawing/2014/main" id="{98FD053B-D096-3272-017D-51C45F565BC4}"/>
              </a:ext>
            </a:extLst>
          </p:cNvPr>
          <p:cNvCxnSpPr/>
          <p:nvPr/>
        </p:nvCxnSpPr>
        <p:spPr>
          <a:xfrm>
            <a:off x="4412543" y="231042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7" name="Google Shape;285;p22">
            <a:extLst>
              <a:ext uri="{FF2B5EF4-FFF2-40B4-BE49-F238E27FC236}">
                <a16:creationId xmlns:a16="http://schemas.microsoft.com/office/drawing/2014/main" id="{0AEB422D-4FFD-CA32-62D7-73C646A6F393}"/>
              </a:ext>
            </a:extLst>
          </p:cNvPr>
          <p:cNvCxnSpPr/>
          <p:nvPr/>
        </p:nvCxnSpPr>
        <p:spPr>
          <a:xfrm>
            <a:off x="3608225" y="20545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8" name="Google Shape;286;p22">
            <a:extLst>
              <a:ext uri="{FF2B5EF4-FFF2-40B4-BE49-F238E27FC236}">
                <a16:creationId xmlns:a16="http://schemas.microsoft.com/office/drawing/2014/main" id="{F23B6366-123D-DF7B-10FA-921223C9B749}"/>
              </a:ext>
            </a:extLst>
          </p:cNvPr>
          <p:cNvCxnSpPr/>
          <p:nvPr/>
        </p:nvCxnSpPr>
        <p:spPr>
          <a:xfrm>
            <a:off x="7774509" y="339918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9" name="Google Shape;287;p22">
            <a:extLst>
              <a:ext uri="{FF2B5EF4-FFF2-40B4-BE49-F238E27FC236}">
                <a16:creationId xmlns:a16="http://schemas.microsoft.com/office/drawing/2014/main" id="{41951B61-98D6-7EBD-241A-40CDCCB2B28B}"/>
              </a:ext>
            </a:extLst>
          </p:cNvPr>
          <p:cNvCxnSpPr/>
          <p:nvPr/>
        </p:nvCxnSpPr>
        <p:spPr>
          <a:xfrm>
            <a:off x="8181539" y="307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0" name="Google Shape;288;p22">
            <a:extLst>
              <a:ext uri="{FF2B5EF4-FFF2-40B4-BE49-F238E27FC236}">
                <a16:creationId xmlns:a16="http://schemas.microsoft.com/office/drawing/2014/main" id="{5058776C-7360-B5FA-2419-7227F92958C6}"/>
              </a:ext>
            </a:extLst>
          </p:cNvPr>
          <p:cNvCxnSpPr/>
          <p:nvPr/>
        </p:nvCxnSpPr>
        <p:spPr>
          <a:xfrm>
            <a:off x="7027549" y="307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1" name="Google Shape;289;p22">
            <a:extLst>
              <a:ext uri="{FF2B5EF4-FFF2-40B4-BE49-F238E27FC236}">
                <a16:creationId xmlns:a16="http://schemas.microsoft.com/office/drawing/2014/main" id="{04F38B18-725B-49B6-EC49-0410803741A1}"/>
              </a:ext>
            </a:extLst>
          </p:cNvPr>
          <p:cNvCxnSpPr/>
          <p:nvPr/>
        </p:nvCxnSpPr>
        <p:spPr>
          <a:xfrm>
            <a:off x="5202045" y="170284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3" name="Google Shape;291;p22">
            <a:extLst>
              <a:ext uri="{FF2B5EF4-FFF2-40B4-BE49-F238E27FC236}">
                <a16:creationId xmlns:a16="http://schemas.microsoft.com/office/drawing/2014/main" id="{A00454FF-6B81-8987-0C35-08833E82A981}"/>
              </a:ext>
            </a:extLst>
          </p:cNvPr>
          <p:cNvCxnSpPr/>
          <p:nvPr/>
        </p:nvCxnSpPr>
        <p:spPr>
          <a:xfrm>
            <a:off x="3824687" y="181085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4" name="Google Shape;292;p22">
            <a:extLst>
              <a:ext uri="{FF2B5EF4-FFF2-40B4-BE49-F238E27FC236}">
                <a16:creationId xmlns:a16="http://schemas.microsoft.com/office/drawing/2014/main" id="{759A06A9-3829-5F71-941B-8286DA8BE542}"/>
              </a:ext>
            </a:extLst>
          </p:cNvPr>
          <p:cNvCxnSpPr/>
          <p:nvPr/>
        </p:nvCxnSpPr>
        <p:spPr>
          <a:xfrm>
            <a:off x="4992108" y="201198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5" name="Google Shape;293;p22">
            <a:extLst>
              <a:ext uri="{FF2B5EF4-FFF2-40B4-BE49-F238E27FC236}">
                <a16:creationId xmlns:a16="http://schemas.microsoft.com/office/drawing/2014/main" id="{C1C29CAE-EEB8-71E1-9EB4-5086F65FC2A2}"/>
              </a:ext>
            </a:extLst>
          </p:cNvPr>
          <p:cNvCxnSpPr/>
          <p:nvPr/>
        </p:nvCxnSpPr>
        <p:spPr>
          <a:xfrm>
            <a:off x="4378968" y="186486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6" name="Google Shape;294;p22">
            <a:extLst>
              <a:ext uri="{FF2B5EF4-FFF2-40B4-BE49-F238E27FC236}">
                <a16:creationId xmlns:a16="http://schemas.microsoft.com/office/drawing/2014/main" id="{A74E6943-3114-701E-C938-F33E76124371}"/>
              </a:ext>
            </a:extLst>
          </p:cNvPr>
          <p:cNvCxnSpPr/>
          <p:nvPr/>
        </p:nvCxnSpPr>
        <p:spPr>
          <a:xfrm>
            <a:off x="4621168" y="169811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8" name="Google Shape;276;p22">
            <a:extLst>
              <a:ext uri="{FF2B5EF4-FFF2-40B4-BE49-F238E27FC236}">
                <a16:creationId xmlns:a16="http://schemas.microsoft.com/office/drawing/2014/main" id="{EF3440F8-CD81-5CD6-857D-7AB2459A76D7}"/>
              </a:ext>
            </a:extLst>
          </p:cNvPr>
          <p:cNvCxnSpPr/>
          <p:nvPr/>
        </p:nvCxnSpPr>
        <p:spPr>
          <a:xfrm>
            <a:off x="5925667" y="186676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9" name="Google Shape;277;p22">
            <a:extLst>
              <a:ext uri="{FF2B5EF4-FFF2-40B4-BE49-F238E27FC236}">
                <a16:creationId xmlns:a16="http://schemas.microsoft.com/office/drawing/2014/main" id="{7374BE1B-DBF5-17F5-A7FA-57DA08069242}"/>
              </a:ext>
            </a:extLst>
          </p:cNvPr>
          <p:cNvCxnSpPr/>
          <p:nvPr/>
        </p:nvCxnSpPr>
        <p:spPr>
          <a:xfrm>
            <a:off x="6316010" y="194020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0" name="Google Shape;278;p22">
            <a:extLst>
              <a:ext uri="{FF2B5EF4-FFF2-40B4-BE49-F238E27FC236}">
                <a16:creationId xmlns:a16="http://schemas.microsoft.com/office/drawing/2014/main" id="{B489A851-5AAF-CCFE-2654-DC78E8425E62}"/>
              </a:ext>
            </a:extLst>
          </p:cNvPr>
          <p:cNvCxnSpPr/>
          <p:nvPr/>
        </p:nvCxnSpPr>
        <p:spPr>
          <a:xfrm>
            <a:off x="5904847" y="204972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1" name="Google Shape;279;p22">
            <a:extLst>
              <a:ext uri="{FF2B5EF4-FFF2-40B4-BE49-F238E27FC236}">
                <a16:creationId xmlns:a16="http://schemas.microsoft.com/office/drawing/2014/main" id="{12380482-EBCC-0788-3876-5474819E606F}"/>
              </a:ext>
            </a:extLst>
          </p:cNvPr>
          <p:cNvCxnSpPr/>
          <p:nvPr/>
        </p:nvCxnSpPr>
        <p:spPr>
          <a:xfrm>
            <a:off x="6553008" y="218052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2" name="Google Shape;280;p22">
            <a:extLst>
              <a:ext uri="{FF2B5EF4-FFF2-40B4-BE49-F238E27FC236}">
                <a16:creationId xmlns:a16="http://schemas.microsoft.com/office/drawing/2014/main" id="{C63E5C96-B5EC-44A7-090B-30EFF2918FED}"/>
              </a:ext>
            </a:extLst>
          </p:cNvPr>
          <p:cNvCxnSpPr/>
          <p:nvPr/>
        </p:nvCxnSpPr>
        <p:spPr>
          <a:xfrm>
            <a:off x="6441652" y="168358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3" name="Google Shape;281;p22">
            <a:extLst>
              <a:ext uri="{FF2B5EF4-FFF2-40B4-BE49-F238E27FC236}">
                <a16:creationId xmlns:a16="http://schemas.microsoft.com/office/drawing/2014/main" id="{C24DA0BE-23CE-A37B-AA71-BFFEAA3797DB}"/>
              </a:ext>
            </a:extLst>
          </p:cNvPr>
          <p:cNvCxnSpPr/>
          <p:nvPr/>
        </p:nvCxnSpPr>
        <p:spPr>
          <a:xfrm>
            <a:off x="6464660" y="241025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4" name="Google Shape;282;p22">
            <a:extLst>
              <a:ext uri="{FF2B5EF4-FFF2-40B4-BE49-F238E27FC236}">
                <a16:creationId xmlns:a16="http://schemas.microsoft.com/office/drawing/2014/main" id="{16DF5AAF-9178-0F95-7D06-658127612508}"/>
              </a:ext>
            </a:extLst>
          </p:cNvPr>
          <p:cNvCxnSpPr/>
          <p:nvPr/>
        </p:nvCxnSpPr>
        <p:spPr>
          <a:xfrm>
            <a:off x="7108692" y="22310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5" name="Google Shape;283;p22">
            <a:extLst>
              <a:ext uri="{FF2B5EF4-FFF2-40B4-BE49-F238E27FC236}">
                <a16:creationId xmlns:a16="http://schemas.microsoft.com/office/drawing/2014/main" id="{8D83B2B5-AF68-073F-9CF0-D4B2C7FF54BD}"/>
              </a:ext>
            </a:extLst>
          </p:cNvPr>
          <p:cNvCxnSpPr/>
          <p:nvPr/>
        </p:nvCxnSpPr>
        <p:spPr>
          <a:xfrm>
            <a:off x="7829822" y="228159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6" name="Google Shape;284;p22">
            <a:extLst>
              <a:ext uri="{FF2B5EF4-FFF2-40B4-BE49-F238E27FC236}">
                <a16:creationId xmlns:a16="http://schemas.microsoft.com/office/drawing/2014/main" id="{0E7E7AA5-4737-802A-221B-1EAC90822E53}"/>
              </a:ext>
            </a:extLst>
          </p:cNvPr>
          <p:cNvCxnSpPr/>
          <p:nvPr/>
        </p:nvCxnSpPr>
        <p:spPr>
          <a:xfrm>
            <a:off x="6748111" y="233132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7" name="Google Shape;285;p22">
            <a:extLst>
              <a:ext uri="{FF2B5EF4-FFF2-40B4-BE49-F238E27FC236}">
                <a16:creationId xmlns:a16="http://schemas.microsoft.com/office/drawing/2014/main" id="{F591FF52-76E1-5A6E-FBA8-7A40E3550348}"/>
              </a:ext>
            </a:extLst>
          </p:cNvPr>
          <p:cNvCxnSpPr/>
          <p:nvPr/>
        </p:nvCxnSpPr>
        <p:spPr>
          <a:xfrm>
            <a:off x="7172888" y="298920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8" name="Google Shape;286;p22">
            <a:extLst>
              <a:ext uri="{FF2B5EF4-FFF2-40B4-BE49-F238E27FC236}">
                <a16:creationId xmlns:a16="http://schemas.microsoft.com/office/drawing/2014/main" id="{BAF4333E-99B4-37A6-CDB9-37E7D208DDCF}"/>
              </a:ext>
            </a:extLst>
          </p:cNvPr>
          <p:cNvCxnSpPr/>
          <p:nvPr/>
        </p:nvCxnSpPr>
        <p:spPr>
          <a:xfrm>
            <a:off x="7546048" y="21003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9" name="Google Shape;287;p22">
            <a:extLst>
              <a:ext uri="{FF2B5EF4-FFF2-40B4-BE49-F238E27FC236}">
                <a16:creationId xmlns:a16="http://schemas.microsoft.com/office/drawing/2014/main" id="{D74A6D91-F7F4-C1DB-E07D-AE05AEED1F05}"/>
              </a:ext>
            </a:extLst>
          </p:cNvPr>
          <p:cNvCxnSpPr/>
          <p:nvPr/>
        </p:nvCxnSpPr>
        <p:spPr>
          <a:xfrm>
            <a:off x="8393713" y="181729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0" name="Google Shape;288;p22">
            <a:extLst>
              <a:ext uri="{FF2B5EF4-FFF2-40B4-BE49-F238E27FC236}">
                <a16:creationId xmlns:a16="http://schemas.microsoft.com/office/drawing/2014/main" id="{9625F791-E349-3087-6D13-E38BC41FBCC7}"/>
              </a:ext>
            </a:extLst>
          </p:cNvPr>
          <p:cNvCxnSpPr/>
          <p:nvPr/>
        </p:nvCxnSpPr>
        <p:spPr>
          <a:xfrm>
            <a:off x="8381617" y="243183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1" name="Google Shape;289;p22">
            <a:extLst>
              <a:ext uri="{FF2B5EF4-FFF2-40B4-BE49-F238E27FC236}">
                <a16:creationId xmlns:a16="http://schemas.microsoft.com/office/drawing/2014/main" id="{6C56E013-923D-5995-CB98-6FF6FD54BAAD}"/>
              </a:ext>
            </a:extLst>
          </p:cNvPr>
          <p:cNvCxnSpPr/>
          <p:nvPr/>
        </p:nvCxnSpPr>
        <p:spPr>
          <a:xfrm>
            <a:off x="8595625" y="218064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2" name="Google Shape;290;p22">
            <a:extLst>
              <a:ext uri="{FF2B5EF4-FFF2-40B4-BE49-F238E27FC236}">
                <a16:creationId xmlns:a16="http://schemas.microsoft.com/office/drawing/2014/main" id="{0A8855DD-999C-0DD2-6186-0A3B59F781E6}"/>
              </a:ext>
            </a:extLst>
          </p:cNvPr>
          <p:cNvCxnSpPr/>
          <p:nvPr/>
        </p:nvCxnSpPr>
        <p:spPr>
          <a:xfrm>
            <a:off x="6876042" y="175276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3" name="Google Shape;291;p22">
            <a:extLst>
              <a:ext uri="{FF2B5EF4-FFF2-40B4-BE49-F238E27FC236}">
                <a16:creationId xmlns:a16="http://schemas.microsoft.com/office/drawing/2014/main" id="{D47B9BB5-947C-2111-2D24-DB0E2CA0ECAE}"/>
              </a:ext>
            </a:extLst>
          </p:cNvPr>
          <p:cNvCxnSpPr/>
          <p:nvPr/>
        </p:nvCxnSpPr>
        <p:spPr>
          <a:xfrm>
            <a:off x="6810241" y="197951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4" name="Google Shape;292;p22">
            <a:extLst>
              <a:ext uri="{FF2B5EF4-FFF2-40B4-BE49-F238E27FC236}">
                <a16:creationId xmlns:a16="http://schemas.microsoft.com/office/drawing/2014/main" id="{65179F5E-43CA-F3C6-20F3-8CCAAE00065F}"/>
              </a:ext>
            </a:extLst>
          </p:cNvPr>
          <p:cNvCxnSpPr/>
          <p:nvPr/>
        </p:nvCxnSpPr>
        <p:spPr>
          <a:xfrm>
            <a:off x="7935622" y="218064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5" name="Google Shape;293;p22">
            <a:extLst>
              <a:ext uri="{FF2B5EF4-FFF2-40B4-BE49-F238E27FC236}">
                <a16:creationId xmlns:a16="http://schemas.microsoft.com/office/drawing/2014/main" id="{357E6DDA-FB8C-AD5B-07A5-593EE3F6D962}"/>
              </a:ext>
            </a:extLst>
          </p:cNvPr>
          <p:cNvCxnSpPr/>
          <p:nvPr/>
        </p:nvCxnSpPr>
        <p:spPr>
          <a:xfrm>
            <a:off x="7354012" y="198096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6" name="Google Shape;294;p22">
            <a:extLst>
              <a:ext uri="{FF2B5EF4-FFF2-40B4-BE49-F238E27FC236}">
                <a16:creationId xmlns:a16="http://schemas.microsoft.com/office/drawing/2014/main" id="{40CC0100-60F4-7287-4B22-B452566E1290}"/>
              </a:ext>
            </a:extLst>
          </p:cNvPr>
          <p:cNvCxnSpPr/>
          <p:nvPr/>
        </p:nvCxnSpPr>
        <p:spPr>
          <a:xfrm>
            <a:off x="7828338" y="181729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8" name="Google Shape;276;p22">
            <a:extLst>
              <a:ext uri="{FF2B5EF4-FFF2-40B4-BE49-F238E27FC236}">
                <a16:creationId xmlns:a16="http://schemas.microsoft.com/office/drawing/2014/main" id="{4E47D4C9-6944-023D-274E-F8F0689932AD}"/>
              </a:ext>
            </a:extLst>
          </p:cNvPr>
          <p:cNvCxnSpPr/>
          <p:nvPr/>
        </p:nvCxnSpPr>
        <p:spPr>
          <a:xfrm>
            <a:off x="5840968" y="170862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9" name="Google Shape;277;p22">
            <a:extLst>
              <a:ext uri="{FF2B5EF4-FFF2-40B4-BE49-F238E27FC236}">
                <a16:creationId xmlns:a16="http://schemas.microsoft.com/office/drawing/2014/main" id="{4CCC6F27-4E27-2EF7-6CB6-EC55138F0508}"/>
              </a:ext>
            </a:extLst>
          </p:cNvPr>
          <p:cNvCxnSpPr/>
          <p:nvPr/>
        </p:nvCxnSpPr>
        <p:spPr>
          <a:xfrm>
            <a:off x="6231311" y="178205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0" name="Google Shape;278;p22">
            <a:extLst>
              <a:ext uri="{FF2B5EF4-FFF2-40B4-BE49-F238E27FC236}">
                <a16:creationId xmlns:a16="http://schemas.microsoft.com/office/drawing/2014/main" id="{14DD77F2-A887-29AE-C864-6683ADAEAA58}"/>
              </a:ext>
            </a:extLst>
          </p:cNvPr>
          <p:cNvCxnSpPr/>
          <p:nvPr/>
        </p:nvCxnSpPr>
        <p:spPr>
          <a:xfrm>
            <a:off x="6051470" y="214759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1" name="Google Shape;279;p22">
            <a:extLst>
              <a:ext uri="{FF2B5EF4-FFF2-40B4-BE49-F238E27FC236}">
                <a16:creationId xmlns:a16="http://schemas.microsoft.com/office/drawing/2014/main" id="{2CC1C80B-E772-8AF0-34CA-101395CBE371}"/>
              </a:ext>
            </a:extLst>
          </p:cNvPr>
          <p:cNvCxnSpPr/>
          <p:nvPr/>
        </p:nvCxnSpPr>
        <p:spPr>
          <a:xfrm>
            <a:off x="7716239" y="299483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2" name="Google Shape;280;p22">
            <a:extLst>
              <a:ext uri="{FF2B5EF4-FFF2-40B4-BE49-F238E27FC236}">
                <a16:creationId xmlns:a16="http://schemas.microsoft.com/office/drawing/2014/main" id="{F9B5F4C4-4DF6-62CB-B764-AA8469749C75}"/>
              </a:ext>
            </a:extLst>
          </p:cNvPr>
          <p:cNvCxnSpPr/>
          <p:nvPr/>
        </p:nvCxnSpPr>
        <p:spPr>
          <a:xfrm>
            <a:off x="8519425" y="197951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3" name="Google Shape;281;p22">
            <a:extLst>
              <a:ext uri="{FF2B5EF4-FFF2-40B4-BE49-F238E27FC236}">
                <a16:creationId xmlns:a16="http://schemas.microsoft.com/office/drawing/2014/main" id="{278E897B-80DA-05C6-2BEA-8EF64A4045CA}"/>
              </a:ext>
            </a:extLst>
          </p:cNvPr>
          <p:cNvCxnSpPr/>
          <p:nvPr/>
        </p:nvCxnSpPr>
        <p:spPr>
          <a:xfrm>
            <a:off x="6379961" y="225210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4" name="Google Shape;282;p22">
            <a:extLst>
              <a:ext uri="{FF2B5EF4-FFF2-40B4-BE49-F238E27FC236}">
                <a16:creationId xmlns:a16="http://schemas.microsoft.com/office/drawing/2014/main" id="{01972819-C9EB-BC28-11A1-7924B4E90CFD}"/>
              </a:ext>
            </a:extLst>
          </p:cNvPr>
          <p:cNvCxnSpPr/>
          <p:nvPr/>
        </p:nvCxnSpPr>
        <p:spPr>
          <a:xfrm>
            <a:off x="7028818" y="213188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5" name="Google Shape;283;p22">
            <a:extLst>
              <a:ext uri="{FF2B5EF4-FFF2-40B4-BE49-F238E27FC236}">
                <a16:creationId xmlns:a16="http://schemas.microsoft.com/office/drawing/2014/main" id="{8818E996-8D9B-63C7-1CA6-8449A79610A2}"/>
              </a:ext>
            </a:extLst>
          </p:cNvPr>
          <p:cNvCxnSpPr/>
          <p:nvPr/>
        </p:nvCxnSpPr>
        <p:spPr>
          <a:xfrm>
            <a:off x="8038402" y="191320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6" name="Google Shape;284;p22">
            <a:extLst>
              <a:ext uri="{FF2B5EF4-FFF2-40B4-BE49-F238E27FC236}">
                <a16:creationId xmlns:a16="http://schemas.microsoft.com/office/drawing/2014/main" id="{A1FC5EE0-AAE9-7860-EA7D-187E5CC3725D}"/>
              </a:ext>
            </a:extLst>
          </p:cNvPr>
          <p:cNvCxnSpPr/>
          <p:nvPr/>
        </p:nvCxnSpPr>
        <p:spPr>
          <a:xfrm>
            <a:off x="7313398" y="23209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7" name="Google Shape;285;p22">
            <a:extLst>
              <a:ext uri="{FF2B5EF4-FFF2-40B4-BE49-F238E27FC236}">
                <a16:creationId xmlns:a16="http://schemas.microsoft.com/office/drawing/2014/main" id="{7087DD4B-DA9A-6140-2146-EC57F0F70830}"/>
              </a:ext>
            </a:extLst>
          </p:cNvPr>
          <p:cNvCxnSpPr/>
          <p:nvPr/>
        </p:nvCxnSpPr>
        <p:spPr>
          <a:xfrm>
            <a:off x="6509080" y="206504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8" name="Google Shape;286;p22">
            <a:extLst>
              <a:ext uri="{FF2B5EF4-FFF2-40B4-BE49-F238E27FC236}">
                <a16:creationId xmlns:a16="http://schemas.microsoft.com/office/drawing/2014/main" id="{8EFA1383-CA29-8F9A-4AEA-AC5D81B64F49}"/>
              </a:ext>
            </a:extLst>
          </p:cNvPr>
          <p:cNvCxnSpPr/>
          <p:nvPr/>
        </p:nvCxnSpPr>
        <p:spPr>
          <a:xfrm>
            <a:off x="8257419" y="21003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9" name="Google Shape;287;p22">
            <a:extLst>
              <a:ext uri="{FF2B5EF4-FFF2-40B4-BE49-F238E27FC236}">
                <a16:creationId xmlns:a16="http://schemas.microsoft.com/office/drawing/2014/main" id="{FA92E021-AA74-A41C-6EF2-568DBAD5DBD4}"/>
              </a:ext>
            </a:extLst>
          </p:cNvPr>
          <p:cNvCxnSpPr/>
          <p:nvPr/>
        </p:nvCxnSpPr>
        <p:spPr>
          <a:xfrm>
            <a:off x="7610030" y="245643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0" name="Google Shape;288;p22">
            <a:extLst>
              <a:ext uri="{FF2B5EF4-FFF2-40B4-BE49-F238E27FC236}">
                <a16:creationId xmlns:a16="http://schemas.microsoft.com/office/drawing/2014/main" id="{88AB1256-5E98-533B-F33F-D584858E5D58}"/>
              </a:ext>
            </a:extLst>
          </p:cNvPr>
          <p:cNvCxnSpPr/>
          <p:nvPr/>
        </p:nvCxnSpPr>
        <p:spPr>
          <a:xfrm>
            <a:off x="8296918" y="227368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1" name="Google Shape;289;p22">
            <a:extLst>
              <a:ext uri="{FF2B5EF4-FFF2-40B4-BE49-F238E27FC236}">
                <a16:creationId xmlns:a16="http://schemas.microsoft.com/office/drawing/2014/main" id="{5CC7AE88-8A5C-6017-6041-32DB9EEDA7B5}"/>
              </a:ext>
            </a:extLst>
          </p:cNvPr>
          <p:cNvCxnSpPr/>
          <p:nvPr/>
        </p:nvCxnSpPr>
        <p:spPr>
          <a:xfrm>
            <a:off x="8102900" y="17133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2" name="Google Shape;291;p22">
            <a:extLst>
              <a:ext uri="{FF2B5EF4-FFF2-40B4-BE49-F238E27FC236}">
                <a16:creationId xmlns:a16="http://schemas.microsoft.com/office/drawing/2014/main" id="{9C6FD22F-EE72-F35B-A5B9-F274B3ECC667}"/>
              </a:ext>
            </a:extLst>
          </p:cNvPr>
          <p:cNvCxnSpPr/>
          <p:nvPr/>
        </p:nvCxnSpPr>
        <p:spPr>
          <a:xfrm>
            <a:off x="6725542" y="182136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3" name="Google Shape;292;p22">
            <a:extLst>
              <a:ext uri="{FF2B5EF4-FFF2-40B4-BE49-F238E27FC236}">
                <a16:creationId xmlns:a16="http://schemas.microsoft.com/office/drawing/2014/main" id="{351FFA9A-2CF4-9C1C-D55A-F4FDAC35CDB6}"/>
              </a:ext>
            </a:extLst>
          </p:cNvPr>
          <p:cNvCxnSpPr/>
          <p:nvPr/>
        </p:nvCxnSpPr>
        <p:spPr>
          <a:xfrm>
            <a:off x="7892963" y="202249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4" name="Google Shape;293;p22">
            <a:extLst>
              <a:ext uri="{FF2B5EF4-FFF2-40B4-BE49-F238E27FC236}">
                <a16:creationId xmlns:a16="http://schemas.microsoft.com/office/drawing/2014/main" id="{C63E349C-4B44-ED82-A3FA-AC626742F0DE}"/>
              </a:ext>
            </a:extLst>
          </p:cNvPr>
          <p:cNvCxnSpPr/>
          <p:nvPr/>
        </p:nvCxnSpPr>
        <p:spPr>
          <a:xfrm>
            <a:off x="7279823" y="187537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5" name="Google Shape;294;p22">
            <a:extLst>
              <a:ext uri="{FF2B5EF4-FFF2-40B4-BE49-F238E27FC236}">
                <a16:creationId xmlns:a16="http://schemas.microsoft.com/office/drawing/2014/main" id="{79159FC0-2C77-F7E4-CAE7-6D724558E276}"/>
              </a:ext>
            </a:extLst>
          </p:cNvPr>
          <p:cNvCxnSpPr/>
          <p:nvPr/>
        </p:nvCxnSpPr>
        <p:spPr>
          <a:xfrm>
            <a:off x="7522023" y="1708621"/>
            <a:ext cx="465300" cy="0"/>
          </a:xfrm>
          <a:prstGeom prst="straightConnector1">
            <a:avLst/>
          </a:prstGeom>
          <a:noFill/>
          <a:ln w="38100" cap="flat" cmpd="sng">
            <a:solidFill>
              <a:schemeClr val="accent1"/>
            </a:solidFill>
            <a:prstDash val="solid"/>
            <a:round/>
            <a:headEnd type="none" w="med" len="med"/>
            <a:tailEnd type="none" w="med" len="med"/>
          </a:ln>
        </p:spPr>
      </p:cxnSp>
      <p:grpSp>
        <p:nvGrpSpPr>
          <p:cNvPr id="266" name="Google Shape;275;p22">
            <a:extLst>
              <a:ext uri="{FF2B5EF4-FFF2-40B4-BE49-F238E27FC236}">
                <a16:creationId xmlns:a16="http://schemas.microsoft.com/office/drawing/2014/main" id="{220B2B4C-C639-A914-EF49-B0C8ADC86CA3}"/>
              </a:ext>
            </a:extLst>
          </p:cNvPr>
          <p:cNvGrpSpPr/>
          <p:nvPr/>
        </p:nvGrpSpPr>
        <p:grpSpPr>
          <a:xfrm>
            <a:off x="7200140" y="1694091"/>
            <a:ext cx="3878741" cy="1180556"/>
            <a:chOff x="4609415" y="1155800"/>
            <a:chExt cx="3878741" cy="1180556"/>
          </a:xfrm>
        </p:grpSpPr>
        <p:cxnSp>
          <p:nvCxnSpPr>
            <p:cNvPr id="267" name="Google Shape;276;p22">
              <a:extLst>
                <a:ext uri="{FF2B5EF4-FFF2-40B4-BE49-F238E27FC236}">
                  <a16:creationId xmlns:a16="http://schemas.microsoft.com/office/drawing/2014/main" id="{2A7F43F4-1616-6F3E-0C81-D478618C994A}"/>
                </a:ext>
              </a:extLst>
            </p:cNvPr>
            <p:cNvCxnSpPr/>
            <p:nvPr/>
          </p:nvCxnSpPr>
          <p:spPr>
            <a:xfrm>
              <a:off x="6183245" y="13389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8" name="Google Shape;277;p22">
              <a:extLst>
                <a:ext uri="{FF2B5EF4-FFF2-40B4-BE49-F238E27FC236}">
                  <a16:creationId xmlns:a16="http://schemas.microsoft.com/office/drawing/2014/main" id="{47516949-D35B-1B56-41FB-5B483E859AA3}"/>
                </a:ext>
              </a:extLst>
            </p:cNvPr>
            <p:cNvCxnSpPr/>
            <p:nvPr/>
          </p:nvCxnSpPr>
          <p:spPr>
            <a:xfrm>
              <a:off x="6573588" y="14124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9" name="Google Shape;278;p22">
              <a:extLst>
                <a:ext uri="{FF2B5EF4-FFF2-40B4-BE49-F238E27FC236}">
                  <a16:creationId xmlns:a16="http://schemas.microsoft.com/office/drawing/2014/main" id="{2019B9BC-343B-AEA7-CD90-AAA8862A95E8}"/>
                </a:ext>
              </a:extLst>
            </p:cNvPr>
            <p:cNvCxnSpPr/>
            <p:nvPr/>
          </p:nvCxnSpPr>
          <p:spPr>
            <a:xfrm>
              <a:off x="6162425" y="152194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0" name="Google Shape;279;p22">
              <a:extLst>
                <a:ext uri="{FF2B5EF4-FFF2-40B4-BE49-F238E27FC236}">
                  <a16:creationId xmlns:a16="http://schemas.microsoft.com/office/drawing/2014/main" id="{0DDA7608-90F2-2357-6946-CD7289E1E749}"/>
                </a:ext>
              </a:extLst>
            </p:cNvPr>
            <p:cNvCxnSpPr/>
            <p:nvPr/>
          </p:nvCxnSpPr>
          <p:spPr>
            <a:xfrm>
              <a:off x="6810586" y="165274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80;p22">
              <a:extLst>
                <a:ext uri="{FF2B5EF4-FFF2-40B4-BE49-F238E27FC236}">
                  <a16:creationId xmlns:a16="http://schemas.microsoft.com/office/drawing/2014/main" id="{271A6FF7-AA58-EC2D-4DAD-5492CDE06DB2}"/>
                </a:ext>
              </a:extLst>
            </p:cNvPr>
            <p:cNvCxnSpPr/>
            <p:nvPr/>
          </p:nvCxnSpPr>
          <p:spPr>
            <a:xfrm>
              <a:off x="6699230" y="11558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2" name="Google Shape;281;p22">
              <a:extLst>
                <a:ext uri="{FF2B5EF4-FFF2-40B4-BE49-F238E27FC236}">
                  <a16:creationId xmlns:a16="http://schemas.microsoft.com/office/drawing/2014/main" id="{2A4A6D55-8538-F7CD-0B65-DA8F5AC8D828}"/>
                </a:ext>
              </a:extLst>
            </p:cNvPr>
            <p:cNvCxnSpPr/>
            <p:nvPr/>
          </p:nvCxnSpPr>
          <p:spPr>
            <a:xfrm>
              <a:off x="6722238" y="188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3" name="Google Shape;282;p22">
              <a:extLst>
                <a:ext uri="{FF2B5EF4-FFF2-40B4-BE49-F238E27FC236}">
                  <a16:creationId xmlns:a16="http://schemas.microsoft.com/office/drawing/2014/main" id="{890D5220-65FC-CC44-734B-A22E42276F6B}"/>
                </a:ext>
              </a:extLst>
            </p:cNvPr>
            <p:cNvCxnSpPr/>
            <p:nvPr/>
          </p:nvCxnSpPr>
          <p:spPr>
            <a:xfrm>
              <a:off x="7366270" y="170330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4" name="Google Shape;283;p22">
              <a:extLst>
                <a:ext uri="{FF2B5EF4-FFF2-40B4-BE49-F238E27FC236}">
                  <a16:creationId xmlns:a16="http://schemas.microsoft.com/office/drawing/2014/main" id="{F85D2AD5-8F92-B92C-5BEA-E8EF525E3B89}"/>
                </a:ext>
              </a:extLst>
            </p:cNvPr>
            <p:cNvCxnSpPr/>
            <p:nvPr/>
          </p:nvCxnSpPr>
          <p:spPr>
            <a:xfrm>
              <a:off x="7981982" y="168228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5" name="Google Shape;284;p22">
              <a:extLst>
                <a:ext uri="{FF2B5EF4-FFF2-40B4-BE49-F238E27FC236}">
                  <a16:creationId xmlns:a16="http://schemas.microsoft.com/office/drawing/2014/main" id="{CB4DB20F-95EF-C966-B939-1A4E4904849D}"/>
                </a:ext>
              </a:extLst>
            </p:cNvPr>
            <p:cNvCxnSpPr/>
            <p:nvPr/>
          </p:nvCxnSpPr>
          <p:spPr>
            <a:xfrm>
              <a:off x="7005689" y="180354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6" name="Google Shape;285;p22">
              <a:extLst>
                <a:ext uri="{FF2B5EF4-FFF2-40B4-BE49-F238E27FC236}">
                  <a16:creationId xmlns:a16="http://schemas.microsoft.com/office/drawing/2014/main" id="{D92C7619-FE7C-B630-3670-09B5658F0127}"/>
                </a:ext>
              </a:extLst>
            </p:cNvPr>
            <p:cNvCxnSpPr/>
            <p:nvPr/>
          </p:nvCxnSpPr>
          <p:spPr>
            <a:xfrm>
              <a:off x="7300469" y="19286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7" name="Google Shape;286;p22">
              <a:extLst>
                <a:ext uri="{FF2B5EF4-FFF2-40B4-BE49-F238E27FC236}">
                  <a16:creationId xmlns:a16="http://schemas.microsoft.com/office/drawing/2014/main" id="{5764253F-C194-B8A0-09A8-DAFE20D5C959}"/>
                </a:ext>
              </a:extLst>
            </p:cNvPr>
            <p:cNvCxnSpPr/>
            <p:nvPr/>
          </p:nvCxnSpPr>
          <p:spPr>
            <a:xfrm>
              <a:off x="7803626" y="157257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8" name="Google Shape;287;p22">
              <a:extLst>
                <a:ext uri="{FF2B5EF4-FFF2-40B4-BE49-F238E27FC236}">
                  <a16:creationId xmlns:a16="http://schemas.microsoft.com/office/drawing/2014/main" id="{E9129CD4-C5B2-8995-2C84-6AFEA9F973D0}"/>
                </a:ext>
              </a:extLst>
            </p:cNvPr>
            <p:cNvCxnSpPr/>
            <p:nvPr/>
          </p:nvCxnSpPr>
          <p:spPr>
            <a:xfrm>
              <a:off x="5251955" y="185094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9" name="Google Shape;288;p22">
              <a:extLst>
                <a:ext uri="{FF2B5EF4-FFF2-40B4-BE49-F238E27FC236}">
                  <a16:creationId xmlns:a16="http://schemas.microsoft.com/office/drawing/2014/main" id="{A5179B98-B9A0-5106-B70A-36E06977A772}"/>
                </a:ext>
              </a:extLst>
            </p:cNvPr>
            <p:cNvCxnSpPr/>
            <p:nvPr/>
          </p:nvCxnSpPr>
          <p:spPr>
            <a:xfrm>
              <a:off x="5630663" y="218783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0" name="Google Shape;289;p22">
              <a:extLst>
                <a:ext uri="{FF2B5EF4-FFF2-40B4-BE49-F238E27FC236}">
                  <a16:creationId xmlns:a16="http://schemas.microsoft.com/office/drawing/2014/main" id="{DC88CE14-91D3-F890-8838-D827F722C9B2}"/>
                </a:ext>
              </a:extLst>
            </p:cNvPr>
            <p:cNvCxnSpPr/>
            <p:nvPr/>
          </p:nvCxnSpPr>
          <p:spPr>
            <a:xfrm>
              <a:off x="5416434" y="205014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1" name="Google Shape;290;p22">
              <a:extLst>
                <a:ext uri="{FF2B5EF4-FFF2-40B4-BE49-F238E27FC236}">
                  <a16:creationId xmlns:a16="http://schemas.microsoft.com/office/drawing/2014/main" id="{E02AC9D6-90E5-6A08-9B64-309C7A09A082}"/>
                </a:ext>
              </a:extLst>
            </p:cNvPr>
            <p:cNvCxnSpPr/>
            <p:nvPr/>
          </p:nvCxnSpPr>
          <p:spPr>
            <a:xfrm>
              <a:off x="7133620" y="122498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2" name="Google Shape;291;p22">
              <a:extLst>
                <a:ext uri="{FF2B5EF4-FFF2-40B4-BE49-F238E27FC236}">
                  <a16:creationId xmlns:a16="http://schemas.microsoft.com/office/drawing/2014/main" id="{EAFA54A6-1FA9-FC4F-81BB-9E6026B2CA46}"/>
                </a:ext>
              </a:extLst>
            </p:cNvPr>
            <p:cNvCxnSpPr/>
            <p:nvPr/>
          </p:nvCxnSpPr>
          <p:spPr>
            <a:xfrm>
              <a:off x="7067819" y="14517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3" name="Google Shape;292;p22">
              <a:extLst>
                <a:ext uri="{FF2B5EF4-FFF2-40B4-BE49-F238E27FC236}">
                  <a16:creationId xmlns:a16="http://schemas.microsoft.com/office/drawing/2014/main" id="{0A408D8E-811C-086F-1A17-702A626A75F4}"/>
                </a:ext>
              </a:extLst>
            </p:cNvPr>
            <p:cNvCxnSpPr/>
            <p:nvPr/>
          </p:nvCxnSpPr>
          <p:spPr>
            <a:xfrm>
              <a:off x="4609415" y="233635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4" name="Google Shape;293;p22">
              <a:extLst>
                <a:ext uri="{FF2B5EF4-FFF2-40B4-BE49-F238E27FC236}">
                  <a16:creationId xmlns:a16="http://schemas.microsoft.com/office/drawing/2014/main" id="{3D78641D-BE4B-6B31-61ED-FF0AC72C4F6B}"/>
                </a:ext>
              </a:extLst>
            </p:cNvPr>
            <p:cNvCxnSpPr/>
            <p:nvPr/>
          </p:nvCxnSpPr>
          <p:spPr>
            <a:xfrm>
              <a:off x="7611590" y="14531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5" name="Google Shape;294;p22">
              <a:extLst>
                <a:ext uri="{FF2B5EF4-FFF2-40B4-BE49-F238E27FC236}">
                  <a16:creationId xmlns:a16="http://schemas.microsoft.com/office/drawing/2014/main" id="{68E7B21C-1F04-6E61-D5B9-DF2DC75A4387}"/>
                </a:ext>
              </a:extLst>
            </p:cNvPr>
            <p:cNvCxnSpPr/>
            <p:nvPr/>
          </p:nvCxnSpPr>
          <p:spPr>
            <a:xfrm>
              <a:off x="8022856" y="1289512"/>
              <a:ext cx="465300" cy="0"/>
            </a:xfrm>
            <a:prstGeom prst="straightConnector1">
              <a:avLst/>
            </a:prstGeom>
            <a:noFill/>
            <a:ln w="38100" cap="flat" cmpd="sng">
              <a:solidFill>
                <a:schemeClr val="accent1"/>
              </a:solidFill>
              <a:prstDash val="solid"/>
              <a:round/>
              <a:headEnd type="none" w="med" len="med"/>
              <a:tailEnd type="none" w="med" len="med"/>
            </a:ln>
          </p:spPr>
        </p:cxnSp>
      </p:grpSp>
      <p:grpSp>
        <p:nvGrpSpPr>
          <p:cNvPr id="286" name="Google Shape;275;p22">
            <a:extLst>
              <a:ext uri="{FF2B5EF4-FFF2-40B4-BE49-F238E27FC236}">
                <a16:creationId xmlns:a16="http://schemas.microsoft.com/office/drawing/2014/main" id="{25369C86-428C-8EE8-8712-BF032C990D9D}"/>
              </a:ext>
            </a:extLst>
          </p:cNvPr>
          <p:cNvGrpSpPr/>
          <p:nvPr/>
        </p:nvGrpSpPr>
        <p:grpSpPr>
          <a:xfrm>
            <a:off x="6958192" y="1719131"/>
            <a:ext cx="4185314" cy="1129493"/>
            <a:chOff x="4452166" y="1338988"/>
            <a:chExt cx="4185314" cy="1129493"/>
          </a:xfrm>
        </p:grpSpPr>
        <p:cxnSp>
          <p:nvCxnSpPr>
            <p:cNvPr id="287" name="Google Shape;276;p22">
              <a:extLst>
                <a:ext uri="{FF2B5EF4-FFF2-40B4-BE49-F238E27FC236}">
                  <a16:creationId xmlns:a16="http://schemas.microsoft.com/office/drawing/2014/main" id="{7D12D4E6-90E0-9675-A70A-F9B1815916E5}"/>
                </a:ext>
              </a:extLst>
            </p:cNvPr>
            <p:cNvCxnSpPr/>
            <p:nvPr/>
          </p:nvCxnSpPr>
          <p:spPr>
            <a:xfrm>
              <a:off x="6183245" y="13389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8" name="Google Shape;277;p22">
              <a:extLst>
                <a:ext uri="{FF2B5EF4-FFF2-40B4-BE49-F238E27FC236}">
                  <a16:creationId xmlns:a16="http://schemas.microsoft.com/office/drawing/2014/main" id="{37678547-0545-BFBB-852C-178FFBEA7912}"/>
                </a:ext>
              </a:extLst>
            </p:cNvPr>
            <p:cNvCxnSpPr/>
            <p:nvPr/>
          </p:nvCxnSpPr>
          <p:spPr>
            <a:xfrm>
              <a:off x="6573588" y="14124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9" name="Google Shape;278;p22">
              <a:extLst>
                <a:ext uri="{FF2B5EF4-FFF2-40B4-BE49-F238E27FC236}">
                  <a16:creationId xmlns:a16="http://schemas.microsoft.com/office/drawing/2014/main" id="{C583A3E4-9B0F-B838-CA96-294E66D636BD}"/>
                </a:ext>
              </a:extLst>
            </p:cNvPr>
            <p:cNvCxnSpPr/>
            <p:nvPr/>
          </p:nvCxnSpPr>
          <p:spPr>
            <a:xfrm>
              <a:off x="6363445" y="18007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0" name="Google Shape;279;p22">
              <a:extLst>
                <a:ext uri="{FF2B5EF4-FFF2-40B4-BE49-F238E27FC236}">
                  <a16:creationId xmlns:a16="http://schemas.microsoft.com/office/drawing/2014/main" id="{655C72BD-5EBC-6CFA-DA0F-AF2EE07D3A29}"/>
                </a:ext>
              </a:extLst>
            </p:cNvPr>
            <p:cNvCxnSpPr/>
            <p:nvPr/>
          </p:nvCxnSpPr>
          <p:spPr>
            <a:xfrm>
              <a:off x="6187981" y="197356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1" name="Google Shape;280;p22">
              <a:extLst>
                <a:ext uri="{FF2B5EF4-FFF2-40B4-BE49-F238E27FC236}">
                  <a16:creationId xmlns:a16="http://schemas.microsoft.com/office/drawing/2014/main" id="{6BE16E55-F703-8389-9AFE-F7163E437342}"/>
                </a:ext>
              </a:extLst>
            </p:cNvPr>
            <p:cNvCxnSpPr/>
            <p:nvPr/>
          </p:nvCxnSpPr>
          <p:spPr>
            <a:xfrm>
              <a:off x="4871354" y="222237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2" name="Google Shape;281;p22">
              <a:extLst>
                <a:ext uri="{FF2B5EF4-FFF2-40B4-BE49-F238E27FC236}">
                  <a16:creationId xmlns:a16="http://schemas.microsoft.com/office/drawing/2014/main" id="{9BB0B711-A979-BBC3-3D3C-DFF3BDC82117}"/>
                </a:ext>
              </a:extLst>
            </p:cNvPr>
            <p:cNvCxnSpPr/>
            <p:nvPr/>
          </p:nvCxnSpPr>
          <p:spPr>
            <a:xfrm>
              <a:off x="6722238" y="188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3" name="Google Shape;282;p22">
              <a:extLst>
                <a:ext uri="{FF2B5EF4-FFF2-40B4-BE49-F238E27FC236}">
                  <a16:creationId xmlns:a16="http://schemas.microsoft.com/office/drawing/2014/main" id="{A44FA27B-CEF2-85FF-5A4D-2C41DE39ADCA}"/>
                </a:ext>
              </a:extLst>
            </p:cNvPr>
            <p:cNvCxnSpPr/>
            <p:nvPr/>
          </p:nvCxnSpPr>
          <p:spPr>
            <a:xfrm>
              <a:off x="7371095" y="1762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4" name="Google Shape;283;p22">
              <a:extLst>
                <a:ext uri="{FF2B5EF4-FFF2-40B4-BE49-F238E27FC236}">
                  <a16:creationId xmlns:a16="http://schemas.microsoft.com/office/drawing/2014/main" id="{B04E03F0-1420-B9CA-9B5D-3C58E5B4B9CB}"/>
                </a:ext>
              </a:extLst>
            </p:cNvPr>
            <p:cNvCxnSpPr/>
            <p:nvPr/>
          </p:nvCxnSpPr>
          <p:spPr>
            <a:xfrm>
              <a:off x="5410291" y="246848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5" name="Google Shape;284;p22">
              <a:extLst>
                <a:ext uri="{FF2B5EF4-FFF2-40B4-BE49-F238E27FC236}">
                  <a16:creationId xmlns:a16="http://schemas.microsoft.com/office/drawing/2014/main" id="{3D7B70A6-EC15-CEFC-499B-A7684755B200}"/>
                </a:ext>
              </a:extLst>
            </p:cNvPr>
            <p:cNvCxnSpPr/>
            <p:nvPr/>
          </p:nvCxnSpPr>
          <p:spPr>
            <a:xfrm>
              <a:off x="7655675" y="19513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6" name="Google Shape;285;p22">
              <a:extLst>
                <a:ext uri="{FF2B5EF4-FFF2-40B4-BE49-F238E27FC236}">
                  <a16:creationId xmlns:a16="http://schemas.microsoft.com/office/drawing/2014/main" id="{AA67CF93-C3B2-DDAA-3A3E-44EB658460B6}"/>
                </a:ext>
              </a:extLst>
            </p:cNvPr>
            <p:cNvCxnSpPr/>
            <p:nvPr/>
          </p:nvCxnSpPr>
          <p:spPr>
            <a:xfrm>
              <a:off x="6851357" y="169541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7" name="Google Shape;286;p22">
              <a:extLst>
                <a:ext uri="{FF2B5EF4-FFF2-40B4-BE49-F238E27FC236}">
                  <a16:creationId xmlns:a16="http://schemas.microsoft.com/office/drawing/2014/main" id="{6C02A3D5-281D-8D8E-D721-312C61F7C0F2}"/>
                </a:ext>
              </a:extLst>
            </p:cNvPr>
            <p:cNvCxnSpPr/>
            <p:nvPr/>
          </p:nvCxnSpPr>
          <p:spPr>
            <a:xfrm>
              <a:off x="4543998" y="210610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8" name="Google Shape;287;p22">
              <a:extLst>
                <a:ext uri="{FF2B5EF4-FFF2-40B4-BE49-F238E27FC236}">
                  <a16:creationId xmlns:a16="http://schemas.microsoft.com/office/drawing/2014/main" id="{94564AC3-53A1-7596-1F4A-B862D15F12A4}"/>
                </a:ext>
              </a:extLst>
            </p:cNvPr>
            <p:cNvCxnSpPr/>
            <p:nvPr/>
          </p:nvCxnSpPr>
          <p:spPr>
            <a:xfrm>
              <a:off x="7952307" y="208680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9" name="Google Shape;288;p22">
              <a:extLst>
                <a:ext uri="{FF2B5EF4-FFF2-40B4-BE49-F238E27FC236}">
                  <a16:creationId xmlns:a16="http://schemas.microsoft.com/office/drawing/2014/main" id="{372EE500-6BD5-E49F-223F-71734B3DA301}"/>
                </a:ext>
              </a:extLst>
            </p:cNvPr>
            <p:cNvCxnSpPr/>
            <p:nvPr/>
          </p:nvCxnSpPr>
          <p:spPr>
            <a:xfrm>
              <a:off x="5096824" y="235994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0" name="Google Shape;289;p22">
              <a:extLst>
                <a:ext uri="{FF2B5EF4-FFF2-40B4-BE49-F238E27FC236}">
                  <a16:creationId xmlns:a16="http://schemas.microsoft.com/office/drawing/2014/main" id="{AB8035F4-ED54-AEEF-EA28-90CC2C93C089}"/>
                </a:ext>
              </a:extLst>
            </p:cNvPr>
            <p:cNvCxnSpPr/>
            <p:nvPr/>
          </p:nvCxnSpPr>
          <p:spPr>
            <a:xfrm>
              <a:off x="4452166" y="234598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1" name="Google Shape;291;p22">
              <a:extLst>
                <a:ext uri="{FF2B5EF4-FFF2-40B4-BE49-F238E27FC236}">
                  <a16:creationId xmlns:a16="http://schemas.microsoft.com/office/drawing/2014/main" id="{23C08ED7-9D09-D425-D9F2-3D5FA421DFF5}"/>
                </a:ext>
              </a:extLst>
            </p:cNvPr>
            <p:cNvCxnSpPr/>
            <p:nvPr/>
          </p:nvCxnSpPr>
          <p:spPr>
            <a:xfrm>
              <a:off x="7067819" y="14517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2" name="Google Shape;292;p22">
              <a:extLst>
                <a:ext uri="{FF2B5EF4-FFF2-40B4-BE49-F238E27FC236}">
                  <a16:creationId xmlns:a16="http://schemas.microsoft.com/office/drawing/2014/main" id="{902CB4C1-A962-305B-6450-DA10A24A4CB5}"/>
                </a:ext>
              </a:extLst>
            </p:cNvPr>
            <p:cNvCxnSpPr/>
            <p:nvPr/>
          </p:nvCxnSpPr>
          <p:spPr>
            <a:xfrm>
              <a:off x="8172180" y="165286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3" name="Google Shape;293;p22">
              <a:extLst>
                <a:ext uri="{FF2B5EF4-FFF2-40B4-BE49-F238E27FC236}">
                  <a16:creationId xmlns:a16="http://schemas.microsoft.com/office/drawing/2014/main" id="{0493C16B-6415-AE79-9212-3C9299160C54}"/>
                </a:ext>
              </a:extLst>
            </p:cNvPr>
            <p:cNvCxnSpPr/>
            <p:nvPr/>
          </p:nvCxnSpPr>
          <p:spPr>
            <a:xfrm>
              <a:off x="7622100" y="15057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4" name="Google Shape;294;p22">
              <a:extLst>
                <a:ext uri="{FF2B5EF4-FFF2-40B4-BE49-F238E27FC236}">
                  <a16:creationId xmlns:a16="http://schemas.microsoft.com/office/drawing/2014/main" id="{42786D37-E477-5D27-8389-ECB1C9FD8137}"/>
                </a:ext>
              </a:extLst>
            </p:cNvPr>
            <p:cNvCxnSpPr/>
            <p:nvPr/>
          </p:nvCxnSpPr>
          <p:spPr>
            <a:xfrm>
              <a:off x="7864300" y="1338988"/>
              <a:ext cx="465300" cy="0"/>
            </a:xfrm>
            <a:prstGeom prst="straightConnector1">
              <a:avLst/>
            </a:prstGeom>
            <a:noFill/>
            <a:ln w="38100" cap="flat" cmpd="sng">
              <a:solidFill>
                <a:schemeClr val="accent1"/>
              </a:solidFill>
              <a:prstDash val="solid"/>
              <a:round/>
              <a:headEnd type="none" w="med" len="med"/>
              <a:tailEnd type="none" w="med" len="med"/>
            </a:ln>
          </p:spPr>
        </p:cxnSp>
      </p:grpSp>
      <p:cxnSp>
        <p:nvCxnSpPr>
          <p:cNvPr id="306" name="Google Shape;270;p22">
            <a:extLst>
              <a:ext uri="{FF2B5EF4-FFF2-40B4-BE49-F238E27FC236}">
                <a16:creationId xmlns:a16="http://schemas.microsoft.com/office/drawing/2014/main" id="{F731A115-2785-6C74-2F3F-A29CA15D3B6B}"/>
              </a:ext>
            </a:extLst>
          </p:cNvPr>
          <p:cNvCxnSpPr/>
          <p:nvPr/>
        </p:nvCxnSpPr>
        <p:spPr>
          <a:xfrm>
            <a:off x="7562877" y="560895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7" name="Google Shape;256;p22">
            <a:extLst>
              <a:ext uri="{FF2B5EF4-FFF2-40B4-BE49-F238E27FC236}">
                <a16:creationId xmlns:a16="http://schemas.microsoft.com/office/drawing/2014/main" id="{755F380D-45A0-73CB-330F-AF545ADDA07D}"/>
              </a:ext>
            </a:extLst>
          </p:cNvPr>
          <p:cNvCxnSpPr/>
          <p:nvPr/>
        </p:nvCxnSpPr>
        <p:spPr>
          <a:xfrm>
            <a:off x="8802246"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8" name="Google Shape;257;p22">
            <a:extLst>
              <a:ext uri="{FF2B5EF4-FFF2-40B4-BE49-F238E27FC236}">
                <a16:creationId xmlns:a16="http://schemas.microsoft.com/office/drawing/2014/main" id="{E84F945A-20BA-DBE8-0176-2430D9C29118}"/>
              </a:ext>
            </a:extLst>
          </p:cNvPr>
          <p:cNvCxnSpPr/>
          <p:nvPr/>
        </p:nvCxnSpPr>
        <p:spPr>
          <a:xfrm>
            <a:off x="7562877" y="56933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9" name="Google Shape;258;p22">
            <a:extLst>
              <a:ext uri="{FF2B5EF4-FFF2-40B4-BE49-F238E27FC236}">
                <a16:creationId xmlns:a16="http://schemas.microsoft.com/office/drawing/2014/main" id="{6EC5EE64-2C8A-6B18-131F-536C5F5773A5}"/>
              </a:ext>
            </a:extLst>
          </p:cNvPr>
          <p:cNvCxnSpPr/>
          <p:nvPr/>
        </p:nvCxnSpPr>
        <p:spPr>
          <a:xfrm>
            <a:off x="7324522"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0" name="Google Shape;259;p22">
            <a:extLst>
              <a:ext uri="{FF2B5EF4-FFF2-40B4-BE49-F238E27FC236}">
                <a16:creationId xmlns:a16="http://schemas.microsoft.com/office/drawing/2014/main" id="{E0C6712A-55D2-B888-E9DF-AC250885B950}"/>
              </a:ext>
            </a:extLst>
          </p:cNvPr>
          <p:cNvCxnSpPr/>
          <p:nvPr/>
        </p:nvCxnSpPr>
        <p:spPr>
          <a:xfrm>
            <a:off x="7354343" y="643364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260;p22">
            <a:extLst>
              <a:ext uri="{FF2B5EF4-FFF2-40B4-BE49-F238E27FC236}">
                <a16:creationId xmlns:a16="http://schemas.microsoft.com/office/drawing/2014/main" id="{8B119CFB-D8A0-AD67-C0E8-8A9EFE398660}"/>
              </a:ext>
            </a:extLst>
          </p:cNvPr>
          <p:cNvCxnSpPr/>
          <p:nvPr/>
        </p:nvCxnSpPr>
        <p:spPr>
          <a:xfrm>
            <a:off x="8125613" y="64546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2" name="Google Shape;261;p22">
            <a:extLst>
              <a:ext uri="{FF2B5EF4-FFF2-40B4-BE49-F238E27FC236}">
                <a16:creationId xmlns:a16="http://schemas.microsoft.com/office/drawing/2014/main" id="{FF96B554-5106-9515-86C4-19660A9B155C}"/>
              </a:ext>
            </a:extLst>
          </p:cNvPr>
          <p:cNvCxnSpPr/>
          <p:nvPr/>
        </p:nvCxnSpPr>
        <p:spPr>
          <a:xfrm>
            <a:off x="7916317" y="62518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3" name="Google Shape;262;p22">
            <a:extLst>
              <a:ext uri="{FF2B5EF4-FFF2-40B4-BE49-F238E27FC236}">
                <a16:creationId xmlns:a16="http://schemas.microsoft.com/office/drawing/2014/main" id="{3004D659-3A35-7DDE-7B9F-E6BCE7516315}"/>
              </a:ext>
            </a:extLst>
          </p:cNvPr>
          <p:cNvCxnSpPr/>
          <p:nvPr/>
        </p:nvCxnSpPr>
        <p:spPr>
          <a:xfrm>
            <a:off x="7672089" y="581050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4" name="Google Shape;263;p22">
            <a:extLst>
              <a:ext uri="{FF2B5EF4-FFF2-40B4-BE49-F238E27FC236}">
                <a16:creationId xmlns:a16="http://schemas.microsoft.com/office/drawing/2014/main" id="{443AC5F1-3526-A91C-774D-FDAF9FDFD0D7}"/>
              </a:ext>
            </a:extLst>
          </p:cNvPr>
          <p:cNvCxnSpPr/>
          <p:nvPr/>
        </p:nvCxnSpPr>
        <p:spPr>
          <a:xfrm>
            <a:off x="9262220" y="560895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5" name="Google Shape;264;p22">
            <a:extLst>
              <a:ext uri="{FF2B5EF4-FFF2-40B4-BE49-F238E27FC236}">
                <a16:creationId xmlns:a16="http://schemas.microsoft.com/office/drawing/2014/main" id="{751EBB71-7C42-E969-C593-4409BF118005}"/>
              </a:ext>
            </a:extLst>
          </p:cNvPr>
          <p:cNvCxnSpPr/>
          <p:nvPr/>
        </p:nvCxnSpPr>
        <p:spPr>
          <a:xfrm>
            <a:off x="8519425" y="624744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6" name="Google Shape;265;p22">
            <a:extLst>
              <a:ext uri="{FF2B5EF4-FFF2-40B4-BE49-F238E27FC236}">
                <a16:creationId xmlns:a16="http://schemas.microsoft.com/office/drawing/2014/main" id="{D3FDFA99-F700-279C-DC52-8C447E607515}"/>
              </a:ext>
            </a:extLst>
          </p:cNvPr>
          <p:cNvCxnSpPr/>
          <p:nvPr/>
        </p:nvCxnSpPr>
        <p:spPr>
          <a:xfrm>
            <a:off x="7839027" y="602687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7" name="Google Shape;266;p22">
            <a:extLst>
              <a:ext uri="{FF2B5EF4-FFF2-40B4-BE49-F238E27FC236}">
                <a16:creationId xmlns:a16="http://schemas.microsoft.com/office/drawing/2014/main" id="{0BACF186-62A2-2F41-020F-54ABD8047AEE}"/>
              </a:ext>
            </a:extLst>
          </p:cNvPr>
          <p:cNvCxnSpPr/>
          <p:nvPr/>
        </p:nvCxnSpPr>
        <p:spPr>
          <a:xfrm>
            <a:off x="9299778" y="594330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8" name="Google Shape;267;p22">
            <a:extLst>
              <a:ext uri="{FF2B5EF4-FFF2-40B4-BE49-F238E27FC236}">
                <a16:creationId xmlns:a16="http://schemas.microsoft.com/office/drawing/2014/main" id="{5D5FA637-8D31-5052-6FF3-E497A035B108}"/>
              </a:ext>
            </a:extLst>
          </p:cNvPr>
          <p:cNvCxnSpPr/>
          <p:nvPr/>
        </p:nvCxnSpPr>
        <p:spPr>
          <a:xfrm>
            <a:off x="9537164" y="62518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9" name="Google Shape;268;p22">
            <a:extLst>
              <a:ext uri="{FF2B5EF4-FFF2-40B4-BE49-F238E27FC236}">
                <a16:creationId xmlns:a16="http://schemas.microsoft.com/office/drawing/2014/main" id="{3E0773B6-3F2E-41DB-8F21-FD0186226AB7}"/>
              </a:ext>
            </a:extLst>
          </p:cNvPr>
          <p:cNvCxnSpPr/>
          <p:nvPr/>
        </p:nvCxnSpPr>
        <p:spPr>
          <a:xfrm>
            <a:off x="8338872" y="609109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0" name="Google Shape;269;p22">
            <a:extLst>
              <a:ext uri="{FF2B5EF4-FFF2-40B4-BE49-F238E27FC236}">
                <a16:creationId xmlns:a16="http://schemas.microsoft.com/office/drawing/2014/main" id="{5D926559-A2FA-E060-AB14-D4C933B6C3A8}"/>
              </a:ext>
            </a:extLst>
          </p:cNvPr>
          <p:cNvCxnSpPr/>
          <p:nvPr/>
        </p:nvCxnSpPr>
        <p:spPr>
          <a:xfrm>
            <a:off x="8098309" y="543091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1" name="Google Shape;271;p22">
            <a:extLst>
              <a:ext uri="{FF2B5EF4-FFF2-40B4-BE49-F238E27FC236}">
                <a16:creationId xmlns:a16="http://schemas.microsoft.com/office/drawing/2014/main" id="{4437D4B3-F004-0EB3-F4DB-2B90398DD01B}"/>
              </a:ext>
            </a:extLst>
          </p:cNvPr>
          <p:cNvCxnSpPr/>
          <p:nvPr/>
        </p:nvCxnSpPr>
        <p:spPr>
          <a:xfrm>
            <a:off x="8644226" y="571148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2" name="Google Shape;272;p22">
            <a:extLst>
              <a:ext uri="{FF2B5EF4-FFF2-40B4-BE49-F238E27FC236}">
                <a16:creationId xmlns:a16="http://schemas.microsoft.com/office/drawing/2014/main" id="{210935BB-0355-3FEC-77CD-AA346668EFD3}"/>
              </a:ext>
            </a:extLst>
          </p:cNvPr>
          <p:cNvCxnSpPr/>
          <p:nvPr/>
        </p:nvCxnSpPr>
        <p:spPr>
          <a:xfrm>
            <a:off x="8210383" y="579799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3" name="Google Shape;273;p22">
            <a:extLst>
              <a:ext uri="{FF2B5EF4-FFF2-40B4-BE49-F238E27FC236}">
                <a16:creationId xmlns:a16="http://schemas.microsoft.com/office/drawing/2014/main" id="{4AFF7E3D-826B-3A33-1B82-2A6AB3B6DA4F}"/>
              </a:ext>
            </a:extLst>
          </p:cNvPr>
          <p:cNvCxnSpPr/>
          <p:nvPr/>
        </p:nvCxnSpPr>
        <p:spPr>
          <a:xfrm>
            <a:off x="7115602" y="548159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4" name="Google Shape;274;p22">
            <a:extLst>
              <a:ext uri="{FF2B5EF4-FFF2-40B4-BE49-F238E27FC236}">
                <a16:creationId xmlns:a16="http://schemas.microsoft.com/office/drawing/2014/main" id="{85EBC8EA-554D-8363-08B9-B3FE55A6475D}"/>
              </a:ext>
            </a:extLst>
          </p:cNvPr>
          <p:cNvCxnSpPr/>
          <p:nvPr/>
        </p:nvCxnSpPr>
        <p:spPr>
          <a:xfrm>
            <a:off x="6693063"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6" name="Google Shape;276;p22">
            <a:extLst>
              <a:ext uri="{FF2B5EF4-FFF2-40B4-BE49-F238E27FC236}">
                <a16:creationId xmlns:a16="http://schemas.microsoft.com/office/drawing/2014/main" id="{2ABFAEDF-6E3D-7553-EA9B-BE3C77712BE1}"/>
              </a:ext>
            </a:extLst>
          </p:cNvPr>
          <p:cNvCxnSpPr/>
          <p:nvPr/>
        </p:nvCxnSpPr>
        <p:spPr>
          <a:xfrm>
            <a:off x="8559242" y="45599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7" name="Google Shape;277;p22">
            <a:extLst>
              <a:ext uri="{FF2B5EF4-FFF2-40B4-BE49-F238E27FC236}">
                <a16:creationId xmlns:a16="http://schemas.microsoft.com/office/drawing/2014/main" id="{61ED152A-066C-53CF-22DA-FACD734FF0EA}"/>
              </a:ext>
            </a:extLst>
          </p:cNvPr>
          <p:cNvCxnSpPr/>
          <p:nvPr/>
        </p:nvCxnSpPr>
        <p:spPr>
          <a:xfrm>
            <a:off x="9058930" y="44850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8" name="Google Shape;278;p22">
            <a:extLst>
              <a:ext uri="{FF2B5EF4-FFF2-40B4-BE49-F238E27FC236}">
                <a16:creationId xmlns:a16="http://schemas.microsoft.com/office/drawing/2014/main" id="{83412E89-8405-DF5D-78C5-F1EABC0E60E6}"/>
              </a:ext>
            </a:extLst>
          </p:cNvPr>
          <p:cNvCxnSpPr/>
          <p:nvPr/>
        </p:nvCxnSpPr>
        <p:spPr>
          <a:xfrm>
            <a:off x="8808255" y="480983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9" name="Google Shape;279;p22">
            <a:extLst>
              <a:ext uri="{FF2B5EF4-FFF2-40B4-BE49-F238E27FC236}">
                <a16:creationId xmlns:a16="http://schemas.microsoft.com/office/drawing/2014/main" id="{1D19A69B-39E2-92A2-C2E9-9E71384307B2}"/>
              </a:ext>
            </a:extLst>
          </p:cNvPr>
          <p:cNvCxnSpPr/>
          <p:nvPr/>
        </p:nvCxnSpPr>
        <p:spPr>
          <a:xfrm>
            <a:off x="8624380" y="49678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0" name="Google Shape;280;p22">
            <a:extLst>
              <a:ext uri="{FF2B5EF4-FFF2-40B4-BE49-F238E27FC236}">
                <a16:creationId xmlns:a16="http://schemas.microsoft.com/office/drawing/2014/main" id="{508C5995-DB39-CDB4-0BDE-AF2044C9676A}"/>
              </a:ext>
            </a:extLst>
          </p:cNvPr>
          <p:cNvCxnSpPr/>
          <p:nvPr/>
        </p:nvCxnSpPr>
        <p:spPr>
          <a:xfrm>
            <a:off x="9058930" y="5317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1" name="Google Shape;281;p22">
            <a:extLst>
              <a:ext uri="{FF2B5EF4-FFF2-40B4-BE49-F238E27FC236}">
                <a16:creationId xmlns:a16="http://schemas.microsoft.com/office/drawing/2014/main" id="{4E483720-BA9E-2044-145D-6483D8AAB220}"/>
              </a:ext>
            </a:extLst>
          </p:cNvPr>
          <p:cNvCxnSpPr/>
          <p:nvPr/>
        </p:nvCxnSpPr>
        <p:spPr>
          <a:xfrm>
            <a:off x="9207580" y="49678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2" name="Google Shape;282;p22">
            <a:extLst>
              <a:ext uri="{FF2B5EF4-FFF2-40B4-BE49-F238E27FC236}">
                <a16:creationId xmlns:a16="http://schemas.microsoft.com/office/drawing/2014/main" id="{68FDE405-E41C-959E-1D59-E795994F3913}"/>
              </a:ext>
            </a:extLst>
          </p:cNvPr>
          <p:cNvCxnSpPr/>
          <p:nvPr/>
        </p:nvCxnSpPr>
        <p:spPr>
          <a:xfrm>
            <a:off x="9187237" y="553717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3" name="Google Shape;283;p22">
            <a:extLst>
              <a:ext uri="{FF2B5EF4-FFF2-40B4-BE49-F238E27FC236}">
                <a16:creationId xmlns:a16="http://schemas.microsoft.com/office/drawing/2014/main" id="{E5138F75-B39D-5083-D1E9-3685188C566C}"/>
              </a:ext>
            </a:extLst>
          </p:cNvPr>
          <p:cNvCxnSpPr/>
          <p:nvPr/>
        </p:nvCxnSpPr>
        <p:spPr>
          <a:xfrm>
            <a:off x="10572742" y="483914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4" name="Google Shape;284;p22">
            <a:extLst>
              <a:ext uri="{FF2B5EF4-FFF2-40B4-BE49-F238E27FC236}">
                <a16:creationId xmlns:a16="http://schemas.microsoft.com/office/drawing/2014/main" id="{CBA74413-9879-0C5B-B5BC-16F05426DEAE}"/>
              </a:ext>
            </a:extLst>
          </p:cNvPr>
          <p:cNvCxnSpPr/>
          <p:nvPr/>
        </p:nvCxnSpPr>
        <p:spPr>
          <a:xfrm>
            <a:off x="10141017" y="503663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5" name="Google Shape;285;p22">
            <a:extLst>
              <a:ext uri="{FF2B5EF4-FFF2-40B4-BE49-F238E27FC236}">
                <a16:creationId xmlns:a16="http://schemas.microsoft.com/office/drawing/2014/main" id="{BAD5AA6A-AACB-5BF0-D062-DC73C553BF81}"/>
              </a:ext>
            </a:extLst>
          </p:cNvPr>
          <p:cNvCxnSpPr/>
          <p:nvPr/>
        </p:nvCxnSpPr>
        <p:spPr>
          <a:xfrm>
            <a:off x="9670892" y="51419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6" name="Google Shape;286;p22">
            <a:extLst>
              <a:ext uri="{FF2B5EF4-FFF2-40B4-BE49-F238E27FC236}">
                <a16:creationId xmlns:a16="http://schemas.microsoft.com/office/drawing/2014/main" id="{43071A42-B373-53EB-8866-9550FA2D220B}"/>
              </a:ext>
            </a:extLst>
          </p:cNvPr>
          <p:cNvCxnSpPr/>
          <p:nvPr/>
        </p:nvCxnSpPr>
        <p:spPr>
          <a:xfrm>
            <a:off x="9670892" y="5440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7" name="Google Shape;287;p22">
            <a:extLst>
              <a:ext uri="{FF2B5EF4-FFF2-40B4-BE49-F238E27FC236}">
                <a16:creationId xmlns:a16="http://schemas.microsoft.com/office/drawing/2014/main" id="{6A7798B8-6BD9-E4A5-0F17-24FE14FA4CD0}"/>
              </a:ext>
            </a:extLst>
          </p:cNvPr>
          <p:cNvCxnSpPr/>
          <p:nvPr/>
        </p:nvCxnSpPr>
        <p:spPr>
          <a:xfrm>
            <a:off x="10540342" y="5194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8" name="Google Shape;288;p22">
            <a:extLst>
              <a:ext uri="{FF2B5EF4-FFF2-40B4-BE49-F238E27FC236}">
                <a16:creationId xmlns:a16="http://schemas.microsoft.com/office/drawing/2014/main" id="{43F33285-99D0-3148-5629-6BD575FD7818}"/>
              </a:ext>
            </a:extLst>
          </p:cNvPr>
          <p:cNvCxnSpPr/>
          <p:nvPr/>
        </p:nvCxnSpPr>
        <p:spPr>
          <a:xfrm>
            <a:off x="10782542" y="50278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9" name="Google Shape;289;p22">
            <a:extLst>
              <a:ext uri="{FF2B5EF4-FFF2-40B4-BE49-F238E27FC236}">
                <a16:creationId xmlns:a16="http://schemas.microsoft.com/office/drawing/2014/main" id="{C8BD5F89-E0DB-095A-40B2-51B94195F796}"/>
              </a:ext>
            </a:extLst>
          </p:cNvPr>
          <p:cNvCxnSpPr/>
          <p:nvPr/>
        </p:nvCxnSpPr>
        <p:spPr>
          <a:xfrm>
            <a:off x="8559230" y="5253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0" name="Google Shape;290;p22">
            <a:extLst>
              <a:ext uri="{FF2B5EF4-FFF2-40B4-BE49-F238E27FC236}">
                <a16:creationId xmlns:a16="http://schemas.microsoft.com/office/drawing/2014/main" id="{18D88BAC-267E-0B51-B0DA-0C32FBB3333C}"/>
              </a:ext>
            </a:extLst>
          </p:cNvPr>
          <p:cNvCxnSpPr/>
          <p:nvPr/>
        </p:nvCxnSpPr>
        <p:spPr>
          <a:xfrm>
            <a:off x="9633961" y="437928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1" name="Google Shape;291;p22">
            <a:extLst>
              <a:ext uri="{FF2B5EF4-FFF2-40B4-BE49-F238E27FC236}">
                <a16:creationId xmlns:a16="http://schemas.microsoft.com/office/drawing/2014/main" id="{B1DE2717-C296-539A-E0D0-C87FDBE43681}"/>
              </a:ext>
            </a:extLst>
          </p:cNvPr>
          <p:cNvCxnSpPr/>
          <p:nvPr/>
        </p:nvCxnSpPr>
        <p:spPr>
          <a:xfrm>
            <a:off x="9524242" y="459106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2" name="Google Shape;292;p22">
            <a:extLst>
              <a:ext uri="{FF2B5EF4-FFF2-40B4-BE49-F238E27FC236}">
                <a16:creationId xmlns:a16="http://schemas.microsoft.com/office/drawing/2014/main" id="{969AA0E3-608D-E933-33DA-3B6C015306D1}"/>
              </a:ext>
            </a:extLst>
          </p:cNvPr>
          <p:cNvCxnSpPr/>
          <p:nvPr/>
        </p:nvCxnSpPr>
        <p:spPr>
          <a:xfrm>
            <a:off x="10678542" y="47381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3" name="Google Shape;293;p22">
            <a:extLst>
              <a:ext uri="{FF2B5EF4-FFF2-40B4-BE49-F238E27FC236}">
                <a16:creationId xmlns:a16="http://schemas.microsoft.com/office/drawing/2014/main" id="{D33027F5-938C-22A4-7ED0-7A10C55A24AB}"/>
              </a:ext>
            </a:extLst>
          </p:cNvPr>
          <p:cNvCxnSpPr/>
          <p:nvPr/>
        </p:nvCxnSpPr>
        <p:spPr>
          <a:xfrm>
            <a:off x="10107442" y="459106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4" name="Google Shape;294;p22">
            <a:extLst>
              <a:ext uri="{FF2B5EF4-FFF2-40B4-BE49-F238E27FC236}">
                <a16:creationId xmlns:a16="http://schemas.microsoft.com/office/drawing/2014/main" id="{31407B79-1BCF-E016-7CE2-D99AA1B4A852}"/>
              </a:ext>
            </a:extLst>
          </p:cNvPr>
          <p:cNvCxnSpPr/>
          <p:nvPr/>
        </p:nvCxnSpPr>
        <p:spPr>
          <a:xfrm>
            <a:off x="10349642" y="442431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6" name="Google Shape;270;p22">
            <a:extLst>
              <a:ext uri="{FF2B5EF4-FFF2-40B4-BE49-F238E27FC236}">
                <a16:creationId xmlns:a16="http://schemas.microsoft.com/office/drawing/2014/main" id="{E1A5575D-6E31-0D48-6EDB-E7D62AFCCB13}"/>
              </a:ext>
            </a:extLst>
          </p:cNvPr>
          <p:cNvCxnSpPr/>
          <p:nvPr/>
        </p:nvCxnSpPr>
        <p:spPr>
          <a:xfrm>
            <a:off x="5241549" y="627653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7" name="Google Shape;256;p22">
            <a:extLst>
              <a:ext uri="{FF2B5EF4-FFF2-40B4-BE49-F238E27FC236}">
                <a16:creationId xmlns:a16="http://schemas.microsoft.com/office/drawing/2014/main" id="{D83DB06F-593F-DAC1-1526-5A8554F0028A}"/>
              </a:ext>
            </a:extLst>
          </p:cNvPr>
          <p:cNvCxnSpPr/>
          <p:nvPr/>
        </p:nvCxnSpPr>
        <p:spPr>
          <a:xfrm>
            <a:off x="4969196" y="602844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8" name="Google Shape;257;p22">
            <a:extLst>
              <a:ext uri="{FF2B5EF4-FFF2-40B4-BE49-F238E27FC236}">
                <a16:creationId xmlns:a16="http://schemas.microsoft.com/office/drawing/2014/main" id="{0DC114A5-6833-E2CB-84BA-5FFF9CD179BD}"/>
              </a:ext>
            </a:extLst>
          </p:cNvPr>
          <p:cNvCxnSpPr/>
          <p:nvPr/>
        </p:nvCxnSpPr>
        <p:spPr>
          <a:xfrm>
            <a:off x="4029105" y="650146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9" name="Google Shape;258;p22">
            <a:extLst>
              <a:ext uri="{FF2B5EF4-FFF2-40B4-BE49-F238E27FC236}">
                <a16:creationId xmlns:a16="http://schemas.microsoft.com/office/drawing/2014/main" id="{01179B59-E335-9222-54CC-4A8330D592F6}"/>
              </a:ext>
            </a:extLst>
          </p:cNvPr>
          <p:cNvCxnSpPr/>
          <p:nvPr/>
        </p:nvCxnSpPr>
        <p:spPr>
          <a:xfrm>
            <a:off x="5643957"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0" name="Google Shape;259;p22">
            <a:extLst>
              <a:ext uri="{FF2B5EF4-FFF2-40B4-BE49-F238E27FC236}">
                <a16:creationId xmlns:a16="http://schemas.microsoft.com/office/drawing/2014/main" id="{F54FBC4F-BBC5-B164-6D39-62989417A413}"/>
              </a:ext>
            </a:extLst>
          </p:cNvPr>
          <p:cNvCxnSpPr/>
          <p:nvPr/>
        </p:nvCxnSpPr>
        <p:spPr>
          <a:xfrm>
            <a:off x="4239029" y="611545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1" name="Google Shape;260;p22">
            <a:extLst>
              <a:ext uri="{FF2B5EF4-FFF2-40B4-BE49-F238E27FC236}">
                <a16:creationId xmlns:a16="http://schemas.microsoft.com/office/drawing/2014/main" id="{BF083DF5-350C-B728-638B-84BEE00609AA}"/>
              </a:ext>
            </a:extLst>
          </p:cNvPr>
          <p:cNvCxnSpPr/>
          <p:nvPr/>
        </p:nvCxnSpPr>
        <p:spPr>
          <a:xfrm>
            <a:off x="4353445" y="59654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2" name="Google Shape;261;p22">
            <a:extLst>
              <a:ext uri="{FF2B5EF4-FFF2-40B4-BE49-F238E27FC236}">
                <a16:creationId xmlns:a16="http://schemas.microsoft.com/office/drawing/2014/main" id="{E2530E2A-D61B-0A35-3488-6778A5CE1B97}"/>
              </a:ext>
            </a:extLst>
          </p:cNvPr>
          <p:cNvCxnSpPr/>
          <p:nvPr/>
        </p:nvCxnSpPr>
        <p:spPr>
          <a:xfrm>
            <a:off x="4063505"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3" name="Google Shape;262;p22">
            <a:extLst>
              <a:ext uri="{FF2B5EF4-FFF2-40B4-BE49-F238E27FC236}">
                <a16:creationId xmlns:a16="http://schemas.microsoft.com/office/drawing/2014/main" id="{78F4F4DC-0C0A-DF39-70FF-58D34E924567}"/>
              </a:ext>
            </a:extLst>
          </p:cNvPr>
          <p:cNvCxnSpPr/>
          <p:nvPr/>
        </p:nvCxnSpPr>
        <p:spPr>
          <a:xfrm>
            <a:off x="3469292" y="647437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4" name="Google Shape;263;p22">
            <a:extLst>
              <a:ext uri="{FF2B5EF4-FFF2-40B4-BE49-F238E27FC236}">
                <a16:creationId xmlns:a16="http://schemas.microsoft.com/office/drawing/2014/main" id="{26F48B8E-838C-A1E3-2413-1582C835D547}"/>
              </a:ext>
            </a:extLst>
          </p:cNvPr>
          <p:cNvCxnSpPr/>
          <p:nvPr/>
        </p:nvCxnSpPr>
        <p:spPr>
          <a:xfrm>
            <a:off x="3444086" y="611909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5" name="Google Shape;264;p22">
            <a:extLst>
              <a:ext uri="{FF2B5EF4-FFF2-40B4-BE49-F238E27FC236}">
                <a16:creationId xmlns:a16="http://schemas.microsoft.com/office/drawing/2014/main" id="{8598B407-9243-C16C-2A4D-20D968278C69}"/>
              </a:ext>
            </a:extLst>
          </p:cNvPr>
          <p:cNvCxnSpPr/>
          <p:nvPr/>
        </p:nvCxnSpPr>
        <p:spPr>
          <a:xfrm>
            <a:off x="3725808" y="565550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6" name="Google Shape;265;p22">
            <a:extLst>
              <a:ext uri="{FF2B5EF4-FFF2-40B4-BE49-F238E27FC236}">
                <a16:creationId xmlns:a16="http://schemas.microsoft.com/office/drawing/2014/main" id="{BC170860-5418-D247-8A5F-BB441B57DC75}"/>
              </a:ext>
            </a:extLst>
          </p:cNvPr>
          <p:cNvCxnSpPr/>
          <p:nvPr/>
        </p:nvCxnSpPr>
        <p:spPr>
          <a:xfrm>
            <a:off x="3330456" y="629835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7" name="Google Shape;266;p22">
            <a:extLst>
              <a:ext uri="{FF2B5EF4-FFF2-40B4-BE49-F238E27FC236}">
                <a16:creationId xmlns:a16="http://schemas.microsoft.com/office/drawing/2014/main" id="{D85745AF-7C30-98AA-3AA6-D7986EF2A317}"/>
              </a:ext>
            </a:extLst>
          </p:cNvPr>
          <p:cNvCxnSpPr/>
          <p:nvPr/>
        </p:nvCxnSpPr>
        <p:spPr>
          <a:xfrm>
            <a:off x="3773729"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8" name="Google Shape;267;p22">
            <a:extLst>
              <a:ext uri="{FF2B5EF4-FFF2-40B4-BE49-F238E27FC236}">
                <a16:creationId xmlns:a16="http://schemas.microsoft.com/office/drawing/2014/main" id="{75366A50-F004-9F17-BE80-2401F5B1140F}"/>
              </a:ext>
            </a:extLst>
          </p:cNvPr>
          <p:cNvCxnSpPr/>
          <p:nvPr/>
        </p:nvCxnSpPr>
        <p:spPr>
          <a:xfrm>
            <a:off x="3405413" y="578116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9" name="Google Shape;268;p22">
            <a:extLst>
              <a:ext uri="{FF2B5EF4-FFF2-40B4-BE49-F238E27FC236}">
                <a16:creationId xmlns:a16="http://schemas.microsoft.com/office/drawing/2014/main" id="{924A698D-D3AC-E500-85EE-65783DFACF91}"/>
              </a:ext>
            </a:extLst>
          </p:cNvPr>
          <p:cNvCxnSpPr/>
          <p:nvPr/>
        </p:nvCxnSpPr>
        <p:spPr>
          <a:xfrm>
            <a:off x="3308147" y="53100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0" name="Google Shape;269;p22">
            <a:extLst>
              <a:ext uri="{FF2B5EF4-FFF2-40B4-BE49-F238E27FC236}">
                <a16:creationId xmlns:a16="http://schemas.microsoft.com/office/drawing/2014/main" id="{068C9B0F-ED4B-7C5B-3EBB-DEAFAB51F632}"/>
              </a:ext>
            </a:extLst>
          </p:cNvPr>
          <p:cNvCxnSpPr/>
          <p:nvPr/>
        </p:nvCxnSpPr>
        <p:spPr>
          <a:xfrm>
            <a:off x="6773913" y="642740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1" name="Google Shape;271;p22">
            <a:extLst>
              <a:ext uri="{FF2B5EF4-FFF2-40B4-BE49-F238E27FC236}">
                <a16:creationId xmlns:a16="http://schemas.microsoft.com/office/drawing/2014/main" id="{779AB370-E6E0-9D7C-68CE-E0CE23842398}"/>
              </a:ext>
            </a:extLst>
          </p:cNvPr>
          <p:cNvCxnSpPr/>
          <p:nvPr/>
        </p:nvCxnSpPr>
        <p:spPr>
          <a:xfrm>
            <a:off x="5126674" y="543091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272;p22">
            <a:extLst>
              <a:ext uri="{FF2B5EF4-FFF2-40B4-BE49-F238E27FC236}">
                <a16:creationId xmlns:a16="http://schemas.microsoft.com/office/drawing/2014/main" id="{27954A21-79D3-0106-7AB8-647D7AAC5BCF}"/>
              </a:ext>
            </a:extLst>
          </p:cNvPr>
          <p:cNvCxnSpPr/>
          <p:nvPr/>
        </p:nvCxnSpPr>
        <p:spPr>
          <a:xfrm>
            <a:off x="4102186" y="53632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3" name="Google Shape;273;p22">
            <a:extLst>
              <a:ext uri="{FF2B5EF4-FFF2-40B4-BE49-F238E27FC236}">
                <a16:creationId xmlns:a16="http://schemas.microsoft.com/office/drawing/2014/main" id="{348AEC90-376D-51BE-2B5D-01569A8EE523}"/>
              </a:ext>
            </a:extLst>
          </p:cNvPr>
          <p:cNvCxnSpPr/>
          <p:nvPr/>
        </p:nvCxnSpPr>
        <p:spPr>
          <a:xfrm>
            <a:off x="6379961" y="61704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4" name="Google Shape;274;p22">
            <a:extLst>
              <a:ext uri="{FF2B5EF4-FFF2-40B4-BE49-F238E27FC236}">
                <a16:creationId xmlns:a16="http://schemas.microsoft.com/office/drawing/2014/main" id="{50A9D99D-3DEB-6E03-A436-06955F8764A1}"/>
              </a:ext>
            </a:extLst>
          </p:cNvPr>
          <p:cNvCxnSpPr/>
          <p:nvPr/>
        </p:nvCxnSpPr>
        <p:spPr>
          <a:xfrm>
            <a:off x="4939068"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57" name="Google Shape;276;p22">
            <a:extLst>
              <a:ext uri="{FF2B5EF4-FFF2-40B4-BE49-F238E27FC236}">
                <a16:creationId xmlns:a16="http://schemas.microsoft.com/office/drawing/2014/main" id="{DCB1C9CF-2410-F5E8-A5C6-0BB86B73EEAD}"/>
              </a:ext>
            </a:extLst>
          </p:cNvPr>
          <p:cNvCxnSpPr/>
          <p:nvPr/>
        </p:nvCxnSpPr>
        <p:spPr>
          <a:xfrm>
            <a:off x="6201754" y="50391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8" name="Google Shape;277;p22">
            <a:extLst>
              <a:ext uri="{FF2B5EF4-FFF2-40B4-BE49-F238E27FC236}">
                <a16:creationId xmlns:a16="http://schemas.microsoft.com/office/drawing/2014/main" id="{B428C29D-5BC6-853E-647C-0F6CDF63AF07}"/>
              </a:ext>
            </a:extLst>
          </p:cNvPr>
          <p:cNvCxnSpPr/>
          <p:nvPr/>
        </p:nvCxnSpPr>
        <p:spPr>
          <a:xfrm>
            <a:off x="6701442" y="48592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9" name="Google Shape;278;p22">
            <a:extLst>
              <a:ext uri="{FF2B5EF4-FFF2-40B4-BE49-F238E27FC236}">
                <a16:creationId xmlns:a16="http://schemas.microsoft.com/office/drawing/2014/main" id="{0D47D2DF-78D5-7496-5D94-7649B23447F3}"/>
              </a:ext>
            </a:extLst>
          </p:cNvPr>
          <p:cNvCxnSpPr/>
          <p:nvPr/>
        </p:nvCxnSpPr>
        <p:spPr>
          <a:xfrm>
            <a:off x="6450767" y="52890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0" name="Google Shape;279;p22">
            <a:extLst>
              <a:ext uri="{FF2B5EF4-FFF2-40B4-BE49-F238E27FC236}">
                <a16:creationId xmlns:a16="http://schemas.microsoft.com/office/drawing/2014/main" id="{40EFB4B3-BA8C-A9E4-B391-2557D6AF9BB7}"/>
              </a:ext>
            </a:extLst>
          </p:cNvPr>
          <p:cNvCxnSpPr/>
          <p:nvPr/>
        </p:nvCxnSpPr>
        <p:spPr>
          <a:xfrm>
            <a:off x="6266892" y="54470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1" name="Google Shape;280;p22">
            <a:extLst>
              <a:ext uri="{FF2B5EF4-FFF2-40B4-BE49-F238E27FC236}">
                <a16:creationId xmlns:a16="http://schemas.microsoft.com/office/drawing/2014/main" id="{5FB9E792-A707-3233-A389-7FBCA67B256F}"/>
              </a:ext>
            </a:extLst>
          </p:cNvPr>
          <p:cNvCxnSpPr/>
          <p:nvPr/>
        </p:nvCxnSpPr>
        <p:spPr>
          <a:xfrm>
            <a:off x="6829749" y="583152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2" name="Google Shape;281;p22">
            <a:extLst>
              <a:ext uri="{FF2B5EF4-FFF2-40B4-BE49-F238E27FC236}">
                <a16:creationId xmlns:a16="http://schemas.microsoft.com/office/drawing/2014/main" id="{DA5D4E24-ACD3-C159-1768-F5932EED5DBD}"/>
              </a:ext>
            </a:extLst>
          </p:cNvPr>
          <p:cNvCxnSpPr/>
          <p:nvPr/>
        </p:nvCxnSpPr>
        <p:spPr>
          <a:xfrm>
            <a:off x="6850092" y="54470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3" name="Google Shape;282;p22">
            <a:extLst>
              <a:ext uri="{FF2B5EF4-FFF2-40B4-BE49-F238E27FC236}">
                <a16:creationId xmlns:a16="http://schemas.microsoft.com/office/drawing/2014/main" id="{A0E364B2-9A3B-8689-1FED-60C23E785610}"/>
              </a:ext>
            </a:extLst>
          </p:cNvPr>
          <p:cNvCxnSpPr/>
          <p:nvPr/>
        </p:nvCxnSpPr>
        <p:spPr>
          <a:xfrm>
            <a:off x="6562249" y="60884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4" name="Google Shape;283;p22">
            <a:extLst>
              <a:ext uri="{FF2B5EF4-FFF2-40B4-BE49-F238E27FC236}">
                <a16:creationId xmlns:a16="http://schemas.microsoft.com/office/drawing/2014/main" id="{7345C4AA-7380-B434-DB3D-126694D7FF9A}"/>
              </a:ext>
            </a:extLst>
          </p:cNvPr>
          <p:cNvCxnSpPr/>
          <p:nvPr/>
        </p:nvCxnSpPr>
        <p:spPr>
          <a:xfrm>
            <a:off x="8215254" y="531839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5" name="Google Shape;284;p22">
            <a:extLst>
              <a:ext uri="{FF2B5EF4-FFF2-40B4-BE49-F238E27FC236}">
                <a16:creationId xmlns:a16="http://schemas.microsoft.com/office/drawing/2014/main" id="{D369BBBB-087A-F1DF-D13F-7A5444E44D5C}"/>
              </a:ext>
            </a:extLst>
          </p:cNvPr>
          <p:cNvCxnSpPr/>
          <p:nvPr/>
        </p:nvCxnSpPr>
        <p:spPr>
          <a:xfrm>
            <a:off x="7783529" y="55158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6" name="Google Shape;285;p22">
            <a:extLst>
              <a:ext uri="{FF2B5EF4-FFF2-40B4-BE49-F238E27FC236}">
                <a16:creationId xmlns:a16="http://schemas.microsoft.com/office/drawing/2014/main" id="{3B643307-9591-91F8-1990-4FE1043872AB}"/>
              </a:ext>
            </a:extLst>
          </p:cNvPr>
          <p:cNvCxnSpPr/>
          <p:nvPr/>
        </p:nvCxnSpPr>
        <p:spPr>
          <a:xfrm>
            <a:off x="7313404" y="56212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7" name="Google Shape;286;p22">
            <a:extLst>
              <a:ext uri="{FF2B5EF4-FFF2-40B4-BE49-F238E27FC236}">
                <a16:creationId xmlns:a16="http://schemas.microsoft.com/office/drawing/2014/main" id="{EF04874A-4CEC-F377-0B04-A3492DD8CE81}"/>
              </a:ext>
            </a:extLst>
          </p:cNvPr>
          <p:cNvCxnSpPr/>
          <p:nvPr/>
        </p:nvCxnSpPr>
        <p:spPr>
          <a:xfrm>
            <a:off x="7313404" y="591963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8" name="Google Shape;287;p22">
            <a:extLst>
              <a:ext uri="{FF2B5EF4-FFF2-40B4-BE49-F238E27FC236}">
                <a16:creationId xmlns:a16="http://schemas.microsoft.com/office/drawing/2014/main" id="{D1CED252-9D21-AFCA-4885-285231FDBCB1}"/>
              </a:ext>
            </a:extLst>
          </p:cNvPr>
          <p:cNvCxnSpPr/>
          <p:nvPr/>
        </p:nvCxnSpPr>
        <p:spPr>
          <a:xfrm>
            <a:off x="8182854" y="56738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9" name="Google Shape;288;p22">
            <a:extLst>
              <a:ext uri="{FF2B5EF4-FFF2-40B4-BE49-F238E27FC236}">
                <a16:creationId xmlns:a16="http://schemas.microsoft.com/office/drawing/2014/main" id="{E1F7344E-3B62-0FF1-DEDF-07BDB06D660F}"/>
              </a:ext>
            </a:extLst>
          </p:cNvPr>
          <p:cNvCxnSpPr/>
          <p:nvPr/>
        </p:nvCxnSpPr>
        <p:spPr>
          <a:xfrm>
            <a:off x="8425054" y="55071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0" name="Google Shape;289;p22">
            <a:extLst>
              <a:ext uri="{FF2B5EF4-FFF2-40B4-BE49-F238E27FC236}">
                <a16:creationId xmlns:a16="http://schemas.microsoft.com/office/drawing/2014/main" id="{3D976FBE-A1B6-C48F-FAD4-C563FC2D3193}"/>
              </a:ext>
            </a:extLst>
          </p:cNvPr>
          <p:cNvCxnSpPr/>
          <p:nvPr/>
        </p:nvCxnSpPr>
        <p:spPr>
          <a:xfrm>
            <a:off x="6201754" y="56212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1" name="Google Shape;290;p22">
            <a:extLst>
              <a:ext uri="{FF2B5EF4-FFF2-40B4-BE49-F238E27FC236}">
                <a16:creationId xmlns:a16="http://schemas.microsoft.com/office/drawing/2014/main" id="{A85761CE-C749-A097-390C-8AC587F8AE92}"/>
              </a:ext>
            </a:extLst>
          </p:cNvPr>
          <p:cNvCxnSpPr/>
          <p:nvPr/>
        </p:nvCxnSpPr>
        <p:spPr>
          <a:xfrm>
            <a:off x="7350629" y="49123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2" name="Google Shape;291;p22">
            <a:extLst>
              <a:ext uri="{FF2B5EF4-FFF2-40B4-BE49-F238E27FC236}">
                <a16:creationId xmlns:a16="http://schemas.microsoft.com/office/drawing/2014/main" id="{C6A2D4E5-D80F-2A0F-4F23-DFF0BA39EF8E}"/>
              </a:ext>
            </a:extLst>
          </p:cNvPr>
          <p:cNvCxnSpPr/>
          <p:nvPr/>
        </p:nvCxnSpPr>
        <p:spPr>
          <a:xfrm>
            <a:off x="7166754"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3" name="Google Shape;292;p22">
            <a:extLst>
              <a:ext uri="{FF2B5EF4-FFF2-40B4-BE49-F238E27FC236}">
                <a16:creationId xmlns:a16="http://schemas.microsoft.com/office/drawing/2014/main" id="{ABD72A6A-BB1F-7904-B35B-95A194327936}"/>
              </a:ext>
            </a:extLst>
          </p:cNvPr>
          <p:cNvCxnSpPr/>
          <p:nvPr/>
        </p:nvCxnSpPr>
        <p:spPr>
          <a:xfrm>
            <a:off x="8338872"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4" name="Google Shape;293;p22">
            <a:extLst>
              <a:ext uri="{FF2B5EF4-FFF2-40B4-BE49-F238E27FC236}">
                <a16:creationId xmlns:a16="http://schemas.microsoft.com/office/drawing/2014/main" id="{96854BCB-A5A1-387B-2191-2E2381C2637C}"/>
              </a:ext>
            </a:extLst>
          </p:cNvPr>
          <p:cNvCxnSpPr/>
          <p:nvPr/>
        </p:nvCxnSpPr>
        <p:spPr>
          <a:xfrm>
            <a:off x="7749954"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5" name="Google Shape;294;p22">
            <a:extLst>
              <a:ext uri="{FF2B5EF4-FFF2-40B4-BE49-F238E27FC236}">
                <a16:creationId xmlns:a16="http://schemas.microsoft.com/office/drawing/2014/main" id="{1D5447DF-F34F-4E30-4453-24E22DB00C4E}"/>
              </a:ext>
            </a:extLst>
          </p:cNvPr>
          <p:cNvCxnSpPr/>
          <p:nvPr/>
        </p:nvCxnSpPr>
        <p:spPr>
          <a:xfrm>
            <a:off x="7992154" y="490357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6" name="Google Shape;276;p22">
            <a:extLst>
              <a:ext uri="{FF2B5EF4-FFF2-40B4-BE49-F238E27FC236}">
                <a16:creationId xmlns:a16="http://schemas.microsoft.com/office/drawing/2014/main" id="{4C59E36D-4746-91A5-2349-3231298F4FF1}"/>
              </a:ext>
            </a:extLst>
          </p:cNvPr>
          <p:cNvCxnSpPr/>
          <p:nvPr/>
        </p:nvCxnSpPr>
        <p:spPr>
          <a:xfrm>
            <a:off x="3071800" y="39592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7" name="Google Shape;277;p22">
            <a:extLst>
              <a:ext uri="{FF2B5EF4-FFF2-40B4-BE49-F238E27FC236}">
                <a16:creationId xmlns:a16="http://schemas.microsoft.com/office/drawing/2014/main" id="{6E91D11E-C9E1-D4D1-33E1-0B7E92027E5D}"/>
              </a:ext>
            </a:extLst>
          </p:cNvPr>
          <p:cNvCxnSpPr/>
          <p:nvPr/>
        </p:nvCxnSpPr>
        <p:spPr>
          <a:xfrm>
            <a:off x="3571488" y="38843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8" name="Google Shape;278;p22">
            <a:extLst>
              <a:ext uri="{FF2B5EF4-FFF2-40B4-BE49-F238E27FC236}">
                <a16:creationId xmlns:a16="http://schemas.microsoft.com/office/drawing/2014/main" id="{CF67BBD9-695E-617D-3047-5EDDC74B6B10}"/>
              </a:ext>
            </a:extLst>
          </p:cNvPr>
          <p:cNvCxnSpPr/>
          <p:nvPr/>
        </p:nvCxnSpPr>
        <p:spPr>
          <a:xfrm>
            <a:off x="3320813" y="42091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9" name="Google Shape;279;p22">
            <a:extLst>
              <a:ext uri="{FF2B5EF4-FFF2-40B4-BE49-F238E27FC236}">
                <a16:creationId xmlns:a16="http://schemas.microsoft.com/office/drawing/2014/main" id="{1541D161-4BC7-2A09-8A10-5537F02C4102}"/>
              </a:ext>
            </a:extLst>
          </p:cNvPr>
          <p:cNvCxnSpPr/>
          <p:nvPr/>
        </p:nvCxnSpPr>
        <p:spPr>
          <a:xfrm>
            <a:off x="3136938" y="43671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0" name="Google Shape;280;p22">
            <a:extLst>
              <a:ext uri="{FF2B5EF4-FFF2-40B4-BE49-F238E27FC236}">
                <a16:creationId xmlns:a16="http://schemas.microsoft.com/office/drawing/2014/main" id="{F6D2E401-7326-16D3-3179-11E3525B4BE0}"/>
              </a:ext>
            </a:extLst>
          </p:cNvPr>
          <p:cNvCxnSpPr/>
          <p:nvPr/>
        </p:nvCxnSpPr>
        <p:spPr>
          <a:xfrm>
            <a:off x="3915942" y="42360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1" name="Google Shape;281;p22">
            <a:extLst>
              <a:ext uri="{FF2B5EF4-FFF2-40B4-BE49-F238E27FC236}">
                <a16:creationId xmlns:a16="http://schemas.microsoft.com/office/drawing/2014/main" id="{576BB2E2-E30D-129C-AF42-3009EE7A4FFA}"/>
              </a:ext>
            </a:extLst>
          </p:cNvPr>
          <p:cNvCxnSpPr/>
          <p:nvPr/>
        </p:nvCxnSpPr>
        <p:spPr>
          <a:xfrm>
            <a:off x="3720138" y="43671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2" name="Google Shape;282;p22">
            <a:extLst>
              <a:ext uri="{FF2B5EF4-FFF2-40B4-BE49-F238E27FC236}">
                <a16:creationId xmlns:a16="http://schemas.microsoft.com/office/drawing/2014/main" id="{C5878B85-CF1C-0C1D-C790-C118BF2F64D2}"/>
              </a:ext>
            </a:extLst>
          </p:cNvPr>
          <p:cNvCxnSpPr/>
          <p:nvPr/>
        </p:nvCxnSpPr>
        <p:spPr>
          <a:xfrm>
            <a:off x="4518517" y="433612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3" name="Google Shape;283;p22">
            <a:extLst>
              <a:ext uri="{FF2B5EF4-FFF2-40B4-BE49-F238E27FC236}">
                <a16:creationId xmlns:a16="http://schemas.microsoft.com/office/drawing/2014/main" id="{D37D9A56-CBF7-A764-991F-34B60A9710FD}"/>
              </a:ext>
            </a:extLst>
          </p:cNvPr>
          <p:cNvCxnSpPr/>
          <p:nvPr/>
        </p:nvCxnSpPr>
        <p:spPr>
          <a:xfrm>
            <a:off x="5085300" y="42384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4" name="Google Shape;284;p22">
            <a:extLst>
              <a:ext uri="{FF2B5EF4-FFF2-40B4-BE49-F238E27FC236}">
                <a16:creationId xmlns:a16="http://schemas.microsoft.com/office/drawing/2014/main" id="{0875559F-432A-1C6B-993B-D005BA5826A6}"/>
              </a:ext>
            </a:extLst>
          </p:cNvPr>
          <p:cNvCxnSpPr/>
          <p:nvPr/>
        </p:nvCxnSpPr>
        <p:spPr>
          <a:xfrm>
            <a:off x="4653575" y="44359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5" name="Google Shape;285;p22">
            <a:extLst>
              <a:ext uri="{FF2B5EF4-FFF2-40B4-BE49-F238E27FC236}">
                <a16:creationId xmlns:a16="http://schemas.microsoft.com/office/drawing/2014/main" id="{8DE3BD2B-9D42-A642-B803-F84BF69A7D5C}"/>
              </a:ext>
            </a:extLst>
          </p:cNvPr>
          <p:cNvCxnSpPr/>
          <p:nvPr/>
        </p:nvCxnSpPr>
        <p:spPr>
          <a:xfrm>
            <a:off x="4183450" y="45412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6" name="Google Shape;286;p22">
            <a:extLst>
              <a:ext uri="{FF2B5EF4-FFF2-40B4-BE49-F238E27FC236}">
                <a16:creationId xmlns:a16="http://schemas.microsoft.com/office/drawing/2014/main" id="{872C1E47-CB1A-2C97-D24E-94B0AE6CA469}"/>
              </a:ext>
            </a:extLst>
          </p:cNvPr>
          <p:cNvCxnSpPr/>
          <p:nvPr/>
        </p:nvCxnSpPr>
        <p:spPr>
          <a:xfrm>
            <a:off x="4183450" y="48396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7" name="Google Shape;287;p22">
            <a:extLst>
              <a:ext uri="{FF2B5EF4-FFF2-40B4-BE49-F238E27FC236}">
                <a16:creationId xmlns:a16="http://schemas.microsoft.com/office/drawing/2014/main" id="{9E38F6F8-0A68-61BE-A93B-0CD3352F093F}"/>
              </a:ext>
            </a:extLst>
          </p:cNvPr>
          <p:cNvCxnSpPr/>
          <p:nvPr/>
        </p:nvCxnSpPr>
        <p:spPr>
          <a:xfrm>
            <a:off x="4526817" y="412785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8" name="Google Shape;288;p22">
            <a:extLst>
              <a:ext uri="{FF2B5EF4-FFF2-40B4-BE49-F238E27FC236}">
                <a16:creationId xmlns:a16="http://schemas.microsoft.com/office/drawing/2014/main" id="{716BD65F-086C-D58F-DE4B-9F406BDCD6BC}"/>
              </a:ext>
            </a:extLst>
          </p:cNvPr>
          <p:cNvCxnSpPr/>
          <p:nvPr/>
        </p:nvCxnSpPr>
        <p:spPr>
          <a:xfrm>
            <a:off x="5295100" y="44271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9" name="Google Shape;289;p22">
            <a:extLst>
              <a:ext uri="{FF2B5EF4-FFF2-40B4-BE49-F238E27FC236}">
                <a16:creationId xmlns:a16="http://schemas.microsoft.com/office/drawing/2014/main" id="{E3A63253-700F-0834-3A0E-08673C1178AF}"/>
              </a:ext>
            </a:extLst>
          </p:cNvPr>
          <p:cNvCxnSpPr/>
          <p:nvPr/>
        </p:nvCxnSpPr>
        <p:spPr>
          <a:xfrm>
            <a:off x="3071788" y="46528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0" name="Google Shape;290;p22">
            <a:extLst>
              <a:ext uri="{FF2B5EF4-FFF2-40B4-BE49-F238E27FC236}">
                <a16:creationId xmlns:a16="http://schemas.microsoft.com/office/drawing/2014/main" id="{4CE7EB69-0FB3-E6E9-C833-4B46A6121E71}"/>
              </a:ext>
            </a:extLst>
          </p:cNvPr>
          <p:cNvCxnSpPr/>
          <p:nvPr/>
        </p:nvCxnSpPr>
        <p:spPr>
          <a:xfrm>
            <a:off x="4220675" y="383238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1" name="Google Shape;291;p22">
            <a:extLst>
              <a:ext uri="{FF2B5EF4-FFF2-40B4-BE49-F238E27FC236}">
                <a16:creationId xmlns:a16="http://schemas.microsoft.com/office/drawing/2014/main" id="{5E6E2F99-5EB6-DB85-10FE-91CC3A842715}"/>
              </a:ext>
            </a:extLst>
          </p:cNvPr>
          <p:cNvCxnSpPr/>
          <p:nvPr/>
        </p:nvCxnSpPr>
        <p:spPr>
          <a:xfrm>
            <a:off x="4036800" y="39903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2" name="Google Shape;292;p22">
            <a:extLst>
              <a:ext uri="{FF2B5EF4-FFF2-40B4-BE49-F238E27FC236}">
                <a16:creationId xmlns:a16="http://schemas.microsoft.com/office/drawing/2014/main" id="{29602449-72F1-4742-6518-DC48EF0F1A4E}"/>
              </a:ext>
            </a:extLst>
          </p:cNvPr>
          <p:cNvCxnSpPr/>
          <p:nvPr/>
        </p:nvCxnSpPr>
        <p:spPr>
          <a:xfrm>
            <a:off x="5474199" y="384731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3" name="Google Shape;293;p22">
            <a:extLst>
              <a:ext uri="{FF2B5EF4-FFF2-40B4-BE49-F238E27FC236}">
                <a16:creationId xmlns:a16="http://schemas.microsoft.com/office/drawing/2014/main" id="{4C1A7CD2-55F7-EF91-38CA-982179DAADBD}"/>
              </a:ext>
            </a:extLst>
          </p:cNvPr>
          <p:cNvCxnSpPr/>
          <p:nvPr/>
        </p:nvCxnSpPr>
        <p:spPr>
          <a:xfrm>
            <a:off x="4620000" y="39903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4" name="Google Shape;294;p22">
            <a:extLst>
              <a:ext uri="{FF2B5EF4-FFF2-40B4-BE49-F238E27FC236}">
                <a16:creationId xmlns:a16="http://schemas.microsoft.com/office/drawing/2014/main" id="{A9FA9939-2BBB-9AF9-E2C0-97EAC5F8EB47}"/>
              </a:ext>
            </a:extLst>
          </p:cNvPr>
          <p:cNvCxnSpPr/>
          <p:nvPr/>
        </p:nvCxnSpPr>
        <p:spPr>
          <a:xfrm>
            <a:off x="4862200" y="382361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6" name="Google Shape;256;p22">
            <a:extLst>
              <a:ext uri="{FF2B5EF4-FFF2-40B4-BE49-F238E27FC236}">
                <a16:creationId xmlns:a16="http://schemas.microsoft.com/office/drawing/2014/main" id="{817BD870-00CE-105E-3587-0AFA421EB15A}"/>
              </a:ext>
            </a:extLst>
          </p:cNvPr>
          <p:cNvCxnSpPr/>
          <p:nvPr/>
        </p:nvCxnSpPr>
        <p:spPr>
          <a:xfrm>
            <a:off x="8917701" y="269338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87" name="Google Shape;257;p22">
            <a:extLst>
              <a:ext uri="{FF2B5EF4-FFF2-40B4-BE49-F238E27FC236}">
                <a16:creationId xmlns:a16="http://schemas.microsoft.com/office/drawing/2014/main" id="{4E8CD8CA-AD26-3985-17A9-CDBFA55E86A0}"/>
              </a:ext>
            </a:extLst>
          </p:cNvPr>
          <p:cNvCxnSpPr/>
          <p:nvPr/>
        </p:nvCxnSpPr>
        <p:spPr>
          <a:xfrm>
            <a:off x="8976305" y="32374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88" name="Google Shape;258;p22">
            <a:extLst>
              <a:ext uri="{FF2B5EF4-FFF2-40B4-BE49-F238E27FC236}">
                <a16:creationId xmlns:a16="http://schemas.microsoft.com/office/drawing/2014/main" id="{FB68B673-3998-8F8A-F49E-F89A20FF014A}"/>
              </a:ext>
            </a:extLst>
          </p:cNvPr>
          <p:cNvCxnSpPr/>
          <p:nvPr/>
        </p:nvCxnSpPr>
        <p:spPr>
          <a:xfrm>
            <a:off x="9134305" y="338671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89" name="Google Shape;259;p22">
            <a:extLst>
              <a:ext uri="{FF2B5EF4-FFF2-40B4-BE49-F238E27FC236}">
                <a16:creationId xmlns:a16="http://schemas.microsoft.com/office/drawing/2014/main" id="{DC531B71-71DC-4F90-638E-BBF8B0417BB7}"/>
              </a:ext>
            </a:extLst>
          </p:cNvPr>
          <p:cNvCxnSpPr/>
          <p:nvPr/>
        </p:nvCxnSpPr>
        <p:spPr>
          <a:xfrm>
            <a:off x="8950430" y="35446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0" name="Google Shape;260;p22">
            <a:extLst>
              <a:ext uri="{FF2B5EF4-FFF2-40B4-BE49-F238E27FC236}">
                <a16:creationId xmlns:a16="http://schemas.microsoft.com/office/drawing/2014/main" id="{370A9C3E-8C92-AAAE-C195-B093F9B3B22A}"/>
              </a:ext>
            </a:extLst>
          </p:cNvPr>
          <p:cNvCxnSpPr/>
          <p:nvPr/>
        </p:nvCxnSpPr>
        <p:spPr>
          <a:xfrm>
            <a:off x="9396963" y="300120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1" name="Google Shape;261;p22">
            <a:extLst>
              <a:ext uri="{FF2B5EF4-FFF2-40B4-BE49-F238E27FC236}">
                <a16:creationId xmlns:a16="http://schemas.microsoft.com/office/drawing/2014/main" id="{8CE19991-E4E4-21E2-48A4-6B22DB64CDA6}"/>
              </a:ext>
            </a:extLst>
          </p:cNvPr>
          <p:cNvCxnSpPr/>
          <p:nvPr/>
        </p:nvCxnSpPr>
        <p:spPr>
          <a:xfrm>
            <a:off x="9533630" y="35446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2" name="Google Shape;262;p22">
            <a:extLst>
              <a:ext uri="{FF2B5EF4-FFF2-40B4-BE49-F238E27FC236}">
                <a16:creationId xmlns:a16="http://schemas.microsoft.com/office/drawing/2014/main" id="{60731934-4C14-1238-C33F-773B6B63789A}"/>
              </a:ext>
            </a:extLst>
          </p:cNvPr>
          <p:cNvCxnSpPr/>
          <p:nvPr/>
        </p:nvCxnSpPr>
        <p:spPr>
          <a:xfrm>
            <a:off x="9775830" y="337793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3" name="Google Shape;263;p22">
            <a:extLst>
              <a:ext uri="{FF2B5EF4-FFF2-40B4-BE49-F238E27FC236}">
                <a16:creationId xmlns:a16="http://schemas.microsoft.com/office/drawing/2014/main" id="{A85392C0-747B-5C2F-2D85-495C752D4D80}"/>
              </a:ext>
            </a:extLst>
          </p:cNvPr>
          <p:cNvCxnSpPr/>
          <p:nvPr/>
        </p:nvCxnSpPr>
        <p:spPr>
          <a:xfrm>
            <a:off x="10309067" y="34642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4" name="Google Shape;264;p22">
            <a:extLst>
              <a:ext uri="{FF2B5EF4-FFF2-40B4-BE49-F238E27FC236}">
                <a16:creationId xmlns:a16="http://schemas.microsoft.com/office/drawing/2014/main" id="{CA4F6220-C228-EA8C-5AC3-4E638F11368C}"/>
              </a:ext>
            </a:extLst>
          </p:cNvPr>
          <p:cNvCxnSpPr/>
          <p:nvPr/>
        </p:nvCxnSpPr>
        <p:spPr>
          <a:xfrm>
            <a:off x="10467067" y="361351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5" name="Google Shape;265;p22">
            <a:extLst>
              <a:ext uri="{FF2B5EF4-FFF2-40B4-BE49-F238E27FC236}">
                <a16:creationId xmlns:a16="http://schemas.microsoft.com/office/drawing/2014/main" id="{7BA54567-E5E7-2399-0C58-2C1DFBC96860}"/>
              </a:ext>
            </a:extLst>
          </p:cNvPr>
          <p:cNvCxnSpPr/>
          <p:nvPr/>
        </p:nvCxnSpPr>
        <p:spPr>
          <a:xfrm>
            <a:off x="10133992" y="371883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6" name="Google Shape;266;p22">
            <a:extLst>
              <a:ext uri="{FF2B5EF4-FFF2-40B4-BE49-F238E27FC236}">
                <a16:creationId xmlns:a16="http://schemas.microsoft.com/office/drawing/2014/main" id="{8D7EC976-5A2C-A463-75D0-BAF03F3DB23D}"/>
              </a:ext>
            </a:extLst>
          </p:cNvPr>
          <p:cNvCxnSpPr/>
          <p:nvPr/>
        </p:nvCxnSpPr>
        <p:spPr>
          <a:xfrm>
            <a:off x="10477713" y="402190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7" name="Google Shape;267;p22">
            <a:extLst>
              <a:ext uri="{FF2B5EF4-FFF2-40B4-BE49-F238E27FC236}">
                <a16:creationId xmlns:a16="http://schemas.microsoft.com/office/drawing/2014/main" id="{A9E67D70-BAB3-3742-D547-C3FFC2CF03A9}"/>
              </a:ext>
            </a:extLst>
          </p:cNvPr>
          <p:cNvCxnSpPr/>
          <p:nvPr/>
        </p:nvCxnSpPr>
        <p:spPr>
          <a:xfrm>
            <a:off x="10309067" y="42752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8" name="Google Shape;268;p22">
            <a:extLst>
              <a:ext uri="{FF2B5EF4-FFF2-40B4-BE49-F238E27FC236}">
                <a16:creationId xmlns:a16="http://schemas.microsoft.com/office/drawing/2014/main" id="{1304F483-3A56-BD2D-5633-AF8637D80BC8}"/>
              </a:ext>
            </a:extLst>
          </p:cNvPr>
          <p:cNvCxnSpPr/>
          <p:nvPr/>
        </p:nvCxnSpPr>
        <p:spPr>
          <a:xfrm>
            <a:off x="10382678" y="270358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9" name="Google Shape;269;p22">
            <a:extLst>
              <a:ext uri="{FF2B5EF4-FFF2-40B4-BE49-F238E27FC236}">
                <a16:creationId xmlns:a16="http://schemas.microsoft.com/office/drawing/2014/main" id="{6DA5BC2F-4632-3006-A683-D4DA1501C8B9}"/>
              </a:ext>
            </a:extLst>
          </p:cNvPr>
          <p:cNvCxnSpPr/>
          <p:nvPr/>
        </p:nvCxnSpPr>
        <p:spPr>
          <a:xfrm>
            <a:off x="10034167"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0" name="Google Shape;270;p22">
            <a:extLst>
              <a:ext uri="{FF2B5EF4-FFF2-40B4-BE49-F238E27FC236}">
                <a16:creationId xmlns:a16="http://schemas.microsoft.com/office/drawing/2014/main" id="{CBCC87DD-C01C-1D5F-5218-45018CD373A1}"/>
              </a:ext>
            </a:extLst>
          </p:cNvPr>
          <p:cNvCxnSpPr/>
          <p:nvPr/>
        </p:nvCxnSpPr>
        <p:spPr>
          <a:xfrm>
            <a:off x="10034167" y="300997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1" name="Google Shape;271;p22">
            <a:extLst>
              <a:ext uri="{FF2B5EF4-FFF2-40B4-BE49-F238E27FC236}">
                <a16:creationId xmlns:a16="http://schemas.microsoft.com/office/drawing/2014/main" id="{B5142DEE-472A-5889-96FA-89EBF1F0996C}"/>
              </a:ext>
            </a:extLst>
          </p:cNvPr>
          <p:cNvCxnSpPr/>
          <p:nvPr/>
        </p:nvCxnSpPr>
        <p:spPr>
          <a:xfrm>
            <a:off x="9850292" y="316795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2" name="Google Shape;272;p22">
            <a:extLst>
              <a:ext uri="{FF2B5EF4-FFF2-40B4-BE49-F238E27FC236}">
                <a16:creationId xmlns:a16="http://schemas.microsoft.com/office/drawing/2014/main" id="{F1D5660A-0265-9CE3-8181-D3CA151F2965}"/>
              </a:ext>
            </a:extLst>
          </p:cNvPr>
          <p:cNvCxnSpPr/>
          <p:nvPr/>
        </p:nvCxnSpPr>
        <p:spPr>
          <a:xfrm>
            <a:off x="10284842" y="329085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3" name="Google Shape;273;p22">
            <a:extLst>
              <a:ext uri="{FF2B5EF4-FFF2-40B4-BE49-F238E27FC236}">
                <a16:creationId xmlns:a16="http://schemas.microsoft.com/office/drawing/2014/main" id="{86A8444F-67A7-A31E-D7C8-481E812AF594}"/>
              </a:ext>
            </a:extLst>
          </p:cNvPr>
          <p:cNvCxnSpPr/>
          <p:nvPr/>
        </p:nvCxnSpPr>
        <p:spPr>
          <a:xfrm>
            <a:off x="10290006" y="283791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4" name="Google Shape;274;p22">
            <a:extLst>
              <a:ext uri="{FF2B5EF4-FFF2-40B4-BE49-F238E27FC236}">
                <a16:creationId xmlns:a16="http://schemas.microsoft.com/office/drawing/2014/main" id="{7F5D442A-334F-3234-8B4D-C1FCB4E4C46F}"/>
              </a:ext>
            </a:extLst>
          </p:cNvPr>
          <p:cNvCxnSpPr/>
          <p:nvPr/>
        </p:nvCxnSpPr>
        <p:spPr>
          <a:xfrm>
            <a:off x="10499467" y="315599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6" name="Google Shape;256;p22">
            <a:extLst>
              <a:ext uri="{FF2B5EF4-FFF2-40B4-BE49-F238E27FC236}">
                <a16:creationId xmlns:a16="http://schemas.microsoft.com/office/drawing/2014/main" id="{37A53694-822A-18B0-CD0B-EE2EC0656505}"/>
              </a:ext>
            </a:extLst>
          </p:cNvPr>
          <p:cNvCxnSpPr/>
          <p:nvPr/>
        </p:nvCxnSpPr>
        <p:spPr>
          <a:xfrm>
            <a:off x="7708134" y="36097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7" name="Google Shape;257;p22">
            <a:extLst>
              <a:ext uri="{FF2B5EF4-FFF2-40B4-BE49-F238E27FC236}">
                <a16:creationId xmlns:a16="http://schemas.microsoft.com/office/drawing/2014/main" id="{40285B19-6FF3-F74B-ECB1-5AE70BFA22AF}"/>
              </a:ext>
            </a:extLst>
          </p:cNvPr>
          <p:cNvCxnSpPr/>
          <p:nvPr/>
        </p:nvCxnSpPr>
        <p:spPr>
          <a:xfrm>
            <a:off x="7799147" y="37104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8" name="Google Shape;258;p22">
            <a:extLst>
              <a:ext uri="{FF2B5EF4-FFF2-40B4-BE49-F238E27FC236}">
                <a16:creationId xmlns:a16="http://schemas.microsoft.com/office/drawing/2014/main" id="{406A2E5F-DDE3-5470-CD9D-782D893EE1F5}"/>
              </a:ext>
            </a:extLst>
          </p:cNvPr>
          <p:cNvCxnSpPr/>
          <p:nvPr/>
        </p:nvCxnSpPr>
        <p:spPr>
          <a:xfrm>
            <a:off x="7957147" y="385968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9" name="Google Shape;259;p22">
            <a:extLst>
              <a:ext uri="{FF2B5EF4-FFF2-40B4-BE49-F238E27FC236}">
                <a16:creationId xmlns:a16="http://schemas.microsoft.com/office/drawing/2014/main" id="{273BC76B-5806-BD46-3107-0D135EC3EB54}"/>
              </a:ext>
            </a:extLst>
          </p:cNvPr>
          <p:cNvCxnSpPr/>
          <p:nvPr/>
        </p:nvCxnSpPr>
        <p:spPr>
          <a:xfrm>
            <a:off x="7773272" y="40176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0" name="Google Shape;260;p22">
            <a:extLst>
              <a:ext uri="{FF2B5EF4-FFF2-40B4-BE49-F238E27FC236}">
                <a16:creationId xmlns:a16="http://schemas.microsoft.com/office/drawing/2014/main" id="{DBAF9F79-6F15-8244-A13E-640EBB48F630}"/>
              </a:ext>
            </a:extLst>
          </p:cNvPr>
          <p:cNvCxnSpPr/>
          <p:nvPr/>
        </p:nvCxnSpPr>
        <p:spPr>
          <a:xfrm>
            <a:off x="8207822" y="41405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1" name="Google Shape;261;p22">
            <a:extLst>
              <a:ext uri="{FF2B5EF4-FFF2-40B4-BE49-F238E27FC236}">
                <a16:creationId xmlns:a16="http://schemas.microsoft.com/office/drawing/2014/main" id="{84764980-B827-A8CC-27AF-4ECA48FA5C12}"/>
              </a:ext>
            </a:extLst>
          </p:cNvPr>
          <p:cNvCxnSpPr/>
          <p:nvPr/>
        </p:nvCxnSpPr>
        <p:spPr>
          <a:xfrm>
            <a:off x="8356472" y="40176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2" name="Google Shape;262;p22">
            <a:extLst>
              <a:ext uri="{FF2B5EF4-FFF2-40B4-BE49-F238E27FC236}">
                <a16:creationId xmlns:a16="http://schemas.microsoft.com/office/drawing/2014/main" id="{8BF57FCA-B766-E492-F064-4BD9A3326BE1}"/>
              </a:ext>
            </a:extLst>
          </p:cNvPr>
          <p:cNvCxnSpPr/>
          <p:nvPr/>
        </p:nvCxnSpPr>
        <p:spPr>
          <a:xfrm>
            <a:off x="8598672" y="38509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3" name="Google Shape;263;p22">
            <a:extLst>
              <a:ext uri="{FF2B5EF4-FFF2-40B4-BE49-F238E27FC236}">
                <a16:creationId xmlns:a16="http://schemas.microsoft.com/office/drawing/2014/main" id="{50406C46-7FE0-EC97-56E4-2A15918F8043}"/>
              </a:ext>
            </a:extLst>
          </p:cNvPr>
          <p:cNvCxnSpPr/>
          <p:nvPr/>
        </p:nvCxnSpPr>
        <p:spPr>
          <a:xfrm>
            <a:off x="9131909" y="39372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4" name="Google Shape;264;p22">
            <a:extLst>
              <a:ext uri="{FF2B5EF4-FFF2-40B4-BE49-F238E27FC236}">
                <a16:creationId xmlns:a16="http://schemas.microsoft.com/office/drawing/2014/main" id="{B9CC3865-62C9-7A45-FD4F-375C452167E4}"/>
              </a:ext>
            </a:extLst>
          </p:cNvPr>
          <p:cNvCxnSpPr/>
          <p:nvPr/>
        </p:nvCxnSpPr>
        <p:spPr>
          <a:xfrm>
            <a:off x="9289909" y="408648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5" name="Google Shape;265;p22">
            <a:extLst>
              <a:ext uri="{FF2B5EF4-FFF2-40B4-BE49-F238E27FC236}">
                <a16:creationId xmlns:a16="http://schemas.microsoft.com/office/drawing/2014/main" id="{7C9D377C-1075-320E-269F-E83EDE6651A1}"/>
              </a:ext>
            </a:extLst>
          </p:cNvPr>
          <p:cNvCxnSpPr/>
          <p:nvPr/>
        </p:nvCxnSpPr>
        <p:spPr>
          <a:xfrm>
            <a:off x="8956834" y="41918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6" name="Google Shape;266;p22">
            <a:extLst>
              <a:ext uri="{FF2B5EF4-FFF2-40B4-BE49-F238E27FC236}">
                <a16:creationId xmlns:a16="http://schemas.microsoft.com/office/drawing/2014/main" id="{3B68A004-6449-1A49-09C6-21E54E48B330}"/>
              </a:ext>
            </a:extLst>
          </p:cNvPr>
          <p:cNvCxnSpPr/>
          <p:nvPr/>
        </p:nvCxnSpPr>
        <p:spPr>
          <a:xfrm>
            <a:off x="9611172" y="4504941"/>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7" name="Google Shape;267;p22">
            <a:extLst>
              <a:ext uri="{FF2B5EF4-FFF2-40B4-BE49-F238E27FC236}">
                <a16:creationId xmlns:a16="http://schemas.microsoft.com/office/drawing/2014/main" id="{6E9AD382-EE60-D91C-20A4-138F5F7FFE06}"/>
              </a:ext>
            </a:extLst>
          </p:cNvPr>
          <p:cNvCxnSpPr/>
          <p:nvPr/>
        </p:nvCxnSpPr>
        <p:spPr>
          <a:xfrm>
            <a:off x="9689234" y="42444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8" name="Google Shape;268;p22">
            <a:extLst>
              <a:ext uri="{FF2B5EF4-FFF2-40B4-BE49-F238E27FC236}">
                <a16:creationId xmlns:a16="http://schemas.microsoft.com/office/drawing/2014/main" id="{B077006F-9A4C-596D-45CD-18268A3AA0AC}"/>
              </a:ext>
            </a:extLst>
          </p:cNvPr>
          <p:cNvCxnSpPr/>
          <p:nvPr/>
        </p:nvCxnSpPr>
        <p:spPr>
          <a:xfrm>
            <a:off x="9931434" y="40777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9" name="Google Shape;269;p22">
            <a:extLst>
              <a:ext uri="{FF2B5EF4-FFF2-40B4-BE49-F238E27FC236}">
                <a16:creationId xmlns:a16="http://schemas.microsoft.com/office/drawing/2014/main" id="{77A6947F-6E5D-F17C-981B-D85C38CC1D4F}"/>
              </a:ext>
            </a:extLst>
          </p:cNvPr>
          <p:cNvCxnSpPr/>
          <p:nvPr/>
        </p:nvCxnSpPr>
        <p:spPr>
          <a:xfrm>
            <a:off x="8857009" y="435002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0" name="Google Shape;270;p22">
            <a:extLst>
              <a:ext uri="{FF2B5EF4-FFF2-40B4-BE49-F238E27FC236}">
                <a16:creationId xmlns:a16="http://schemas.microsoft.com/office/drawing/2014/main" id="{6B65FD03-BFB0-2F80-02D8-4232F19A40AC}"/>
              </a:ext>
            </a:extLst>
          </p:cNvPr>
          <p:cNvCxnSpPr/>
          <p:nvPr/>
        </p:nvCxnSpPr>
        <p:spPr>
          <a:xfrm>
            <a:off x="8890125" y="284862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1" name="Google Shape;271;p22">
            <a:extLst>
              <a:ext uri="{FF2B5EF4-FFF2-40B4-BE49-F238E27FC236}">
                <a16:creationId xmlns:a16="http://schemas.microsoft.com/office/drawing/2014/main" id="{3CAF3617-D874-F502-2F1F-F017AE59839E}"/>
              </a:ext>
            </a:extLst>
          </p:cNvPr>
          <p:cNvCxnSpPr/>
          <p:nvPr/>
        </p:nvCxnSpPr>
        <p:spPr>
          <a:xfrm>
            <a:off x="8673134" y="364091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2" name="Google Shape;272;p22">
            <a:extLst>
              <a:ext uri="{FF2B5EF4-FFF2-40B4-BE49-F238E27FC236}">
                <a16:creationId xmlns:a16="http://schemas.microsoft.com/office/drawing/2014/main" id="{E65C5687-0E30-0FFE-7EDF-B24731850CDD}"/>
              </a:ext>
            </a:extLst>
          </p:cNvPr>
          <p:cNvCxnSpPr/>
          <p:nvPr/>
        </p:nvCxnSpPr>
        <p:spPr>
          <a:xfrm>
            <a:off x="9107684" y="376381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3" name="Google Shape;273;p22">
            <a:extLst>
              <a:ext uri="{FF2B5EF4-FFF2-40B4-BE49-F238E27FC236}">
                <a16:creationId xmlns:a16="http://schemas.microsoft.com/office/drawing/2014/main" id="{9DAB2CDD-3C5D-AF2C-E72E-113EF74B8560}"/>
              </a:ext>
            </a:extLst>
          </p:cNvPr>
          <p:cNvCxnSpPr/>
          <p:nvPr/>
        </p:nvCxnSpPr>
        <p:spPr>
          <a:xfrm>
            <a:off x="9568867" y="269338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4" name="Google Shape;274;p22">
            <a:extLst>
              <a:ext uri="{FF2B5EF4-FFF2-40B4-BE49-F238E27FC236}">
                <a16:creationId xmlns:a16="http://schemas.microsoft.com/office/drawing/2014/main" id="{44E42630-CFF9-3393-1BA9-42577C42F176}"/>
              </a:ext>
            </a:extLst>
          </p:cNvPr>
          <p:cNvCxnSpPr/>
          <p:nvPr/>
        </p:nvCxnSpPr>
        <p:spPr>
          <a:xfrm>
            <a:off x="9490300" y="284189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6" name="Google Shape;256;p22">
            <a:extLst>
              <a:ext uri="{FF2B5EF4-FFF2-40B4-BE49-F238E27FC236}">
                <a16:creationId xmlns:a16="http://schemas.microsoft.com/office/drawing/2014/main" id="{F136C4DF-381D-EBC2-3DB8-FDA787661E77}"/>
              </a:ext>
            </a:extLst>
          </p:cNvPr>
          <p:cNvCxnSpPr/>
          <p:nvPr/>
        </p:nvCxnSpPr>
        <p:spPr>
          <a:xfrm rot="10800000">
            <a:off x="3574586" y="367034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7" name="Google Shape;257;p22">
            <a:extLst>
              <a:ext uri="{FF2B5EF4-FFF2-40B4-BE49-F238E27FC236}">
                <a16:creationId xmlns:a16="http://schemas.microsoft.com/office/drawing/2014/main" id="{9ACC059C-DDC5-36AD-3C0C-339110399F4A}"/>
              </a:ext>
            </a:extLst>
          </p:cNvPr>
          <p:cNvCxnSpPr/>
          <p:nvPr/>
        </p:nvCxnSpPr>
        <p:spPr>
          <a:xfrm rot="10800000">
            <a:off x="3548316" y="34034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8" name="Google Shape;258;p22">
            <a:extLst>
              <a:ext uri="{FF2B5EF4-FFF2-40B4-BE49-F238E27FC236}">
                <a16:creationId xmlns:a16="http://schemas.microsoft.com/office/drawing/2014/main" id="{9E02E6FD-EC70-BADC-9410-6875BD621CDE}"/>
              </a:ext>
            </a:extLst>
          </p:cNvPr>
          <p:cNvCxnSpPr/>
          <p:nvPr/>
        </p:nvCxnSpPr>
        <p:spPr>
          <a:xfrm rot="10800000">
            <a:off x="3390316" y="325420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9" name="Google Shape;259;p22">
            <a:extLst>
              <a:ext uri="{FF2B5EF4-FFF2-40B4-BE49-F238E27FC236}">
                <a16:creationId xmlns:a16="http://schemas.microsoft.com/office/drawing/2014/main" id="{28106CF8-649D-20C3-C8B3-FD32AA15318A}"/>
              </a:ext>
            </a:extLst>
          </p:cNvPr>
          <p:cNvCxnSpPr/>
          <p:nvPr/>
        </p:nvCxnSpPr>
        <p:spPr>
          <a:xfrm rot="10800000">
            <a:off x="3574191" y="30962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0" name="Google Shape;260;p22">
            <a:extLst>
              <a:ext uri="{FF2B5EF4-FFF2-40B4-BE49-F238E27FC236}">
                <a16:creationId xmlns:a16="http://schemas.microsoft.com/office/drawing/2014/main" id="{7CEC7C72-52C2-E6ED-1CB5-3C005F4B9827}"/>
              </a:ext>
            </a:extLst>
          </p:cNvPr>
          <p:cNvCxnSpPr/>
          <p:nvPr/>
        </p:nvCxnSpPr>
        <p:spPr>
          <a:xfrm rot="10800000">
            <a:off x="3139641" y="29733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1" name="Google Shape;261;p22">
            <a:extLst>
              <a:ext uri="{FF2B5EF4-FFF2-40B4-BE49-F238E27FC236}">
                <a16:creationId xmlns:a16="http://schemas.microsoft.com/office/drawing/2014/main" id="{018E7826-CD67-2F3D-49F8-2001D43FDEC7}"/>
              </a:ext>
            </a:extLst>
          </p:cNvPr>
          <p:cNvCxnSpPr/>
          <p:nvPr/>
        </p:nvCxnSpPr>
        <p:spPr>
          <a:xfrm rot="10800000">
            <a:off x="2990991" y="30962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2" name="Google Shape;262;p22">
            <a:extLst>
              <a:ext uri="{FF2B5EF4-FFF2-40B4-BE49-F238E27FC236}">
                <a16:creationId xmlns:a16="http://schemas.microsoft.com/office/drawing/2014/main" id="{4B08151D-1749-7452-C235-3E5A56F3A95E}"/>
              </a:ext>
            </a:extLst>
          </p:cNvPr>
          <p:cNvCxnSpPr/>
          <p:nvPr/>
        </p:nvCxnSpPr>
        <p:spPr>
          <a:xfrm rot="10800000">
            <a:off x="5427227" y="219642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3" name="Google Shape;263;p22">
            <a:extLst>
              <a:ext uri="{FF2B5EF4-FFF2-40B4-BE49-F238E27FC236}">
                <a16:creationId xmlns:a16="http://schemas.microsoft.com/office/drawing/2014/main" id="{CF838994-0119-7B88-802B-959751FE2A8D}"/>
              </a:ext>
            </a:extLst>
          </p:cNvPr>
          <p:cNvCxnSpPr/>
          <p:nvPr/>
        </p:nvCxnSpPr>
        <p:spPr>
          <a:xfrm rot="10800000">
            <a:off x="3740867" y="297485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4" name="Google Shape;264;p22">
            <a:extLst>
              <a:ext uri="{FF2B5EF4-FFF2-40B4-BE49-F238E27FC236}">
                <a16:creationId xmlns:a16="http://schemas.microsoft.com/office/drawing/2014/main" id="{78870EAB-4CEB-7D69-3832-9B08F056B110}"/>
              </a:ext>
            </a:extLst>
          </p:cNvPr>
          <p:cNvCxnSpPr/>
          <p:nvPr/>
        </p:nvCxnSpPr>
        <p:spPr>
          <a:xfrm rot="10800000">
            <a:off x="3582867" y="282563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5" name="Google Shape;265;p22">
            <a:extLst>
              <a:ext uri="{FF2B5EF4-FFF2-40B4-BE49-F238E27FC236}">
                <a16:creationId xmlns:a16="http://schemas.microsoft.com/office/drawing/2014/main" id="{4DB688E9-CAF4-D57A-5377-FA1BF24F2075}"/>
              </a:ext>
            </a:extLst>
          </p:cNvPr>
          <p:cNvCxnSpPr/>
          <p:nvPr/>
        </p:nvCxnSpPr>
        <p:spPr>
          <a:xfrm rot="10800000">
            <a:off x="3915942" y="272030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6" name="Google Shape;266;p22">
            <a:extLst>
              <a:ext uri="{FF2B5EF4-FFF2-40B4-BE49-F238E27FC236}">
                <a16:creationId xmlns:a16="http://schemas.microsoft.com/office/drawing/2014/main" id="{530D3AC4-A02E-B77D-20BF-CAF8BFF282E9}"/>
              </a:ext>
            </a:extLst>
          </p:cNvPr>
          <p:cNvCxnSpPr/>
          <p:nvPr/>
        </p:nvCxnSpPr>
        <p:spPr>
          <a:xfrm rot="10800000">
            <a:off x="5260208" y="359724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7" name="Google Shape;267;p22">
            <a:extLst>
              <a:ext uri="{FF2B5EF4-FFF2-40B4-BE49-F238E27FC236}">
                <a16:creationId xmlns:a16="http://schemas.microsoft.com/office/drawing/2014/main" id="{E7BE7A85-469C-8995-44AE-3165634CB991}"/>
              </a:ext>
            </a:extLst>
          </p:cNvPr>
          <p:cNvCxnSpPr/>
          <p:nvPr/>
        </p:nvCxnSpPr>
        <p:spPr>
          <a:xfrm rot="10800000">
            <a:off x="3183542" y="266765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8" name="Google Shape;268;p22">
            <a:extLst>
              <a:ext uri="{FF2B5EF4-FFF2-40B4-BE49-F238E27FC236}">
                <a16:creationId xmlns:a16="http://schemas.microsoft.com/office/drawing/2014/main" id="{E20008A8-5E5E-383C-789E-8AB9FE78522A}"/>
              </a:ext>
            </a:extLst>
          </p:cNvPr>
          <p:cNvCxnSpPr/>
          <p:nvPr/>
        </p:nvCxnSpPr>
        <p:spPr>
          <a:xfrm rot="10800000">
            <a:off x="2941342" y="283440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9" name="Google Shape;269;p22">
            <a:extLst>
              <a:ext uri="{FF2B5EF4-FFF2-40B4-BE49-F238E27FC236}">
                <a16:creationId xmlns:a16="http://schemas.microsoft.com/office/drawing/2014/main" id="{7D94B3DE-731F-D934-6A62-AEF90535B4E7}"/>
              </a:ext>
            </a:extLst>
          </p:cNvPr>
          <p:cNvCxnSpPr/>
          <p:nvPr/>
        </p:nvCxnSpPr>
        <p:spPr>
          <a:xfrm rot="10800000">
            <a:off x="6062853" y="301241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0" name="Google Shape;270;p22">
            <a:extLst>
              <a:ext uri="{FF2B5EF4-FFF2-40B4-BE49-F238E27FC236}">
                <a16:creationId xmlns:a16="http://schemas.microsoft.com/office/drawing/2014/main" id="{87577DD2-82A6-B762-CF9A-8C5640FD5C30}"/>
              </a:ext>
            </a:extLst>
          </p:cNvPr>
          <p:cNvCxnSpPr/>
          <p:nvPr/>
        </p:nvCxnSpPr>
        <p:spPr>
          <a:xfrm rot="10800000">
            <a:off x="3040882" y="337597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1" name="Google Shape;271;p22">
            <a:extLst>
              <a:ext uri="{FF2B5EF4-FFF2-40B4-BE49-F238E27FC236}">
                <a16:creationId xmlns:a16="http://schemas.microsoft.com/office/drawing/2014/main" id="{ADE35BC3-D4D9-34EB-64A2-91AB24A29606}"/>
              </a:ext>
            </a:extLst>
          </p:cNvPr>
          <p:cNvCxnSpPr/>
          <p:nvPr/>
        </p:nvCxnSpPr>
        <p:spPr>
          <a:xfrm rot="10800000">
            <a:off x="4844268" y="2449671"/>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2" name="Google Shape;272;p22">
            <a:extLst>
              <a:ext uri="{FF2B5EF4-FFF2-40B4-BE49-F238E27FC236}">
                <a16:creationId xmlns:a16="http://schemas.microsoft.com/office/drawing/2014/main" id="{01EB8D12-787B-9BBA-B26B-CF9F53D9D332}"/>
              </a:ext>
            </a:extLst>
          </p:cNvPr>
          <p:cNvCxnSpPr/>
          <p:nvPr/>
        </p:nvCxnSpPr>
        <p:spPr>
          <a:xfrm rot="10800000">
            <a:off x="5191648" y="232499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3" name="Google Shape;273;p22">
            <a:extLst>
              <a:ext uri="{FF2B5EF4-FFF2-40B4-BE49-F238E27FC236}">
                <a16:creationId xmlns:a16="http://schemas.microsoft.com/office/drawing/2014/main" id="{0DD555B9-2D25-B042-A7BE-915F7B36C465}"/>
              </a:ext>
            </a:extLst>
          </p:cNvPr>
          <p:cNvCxnSpPr/>
          <p:nvPr/>
        </p:nvCxnSpPr>
        <p:spPr>
          <a:xfrm rot="10800000">
            <a:off x="4169861" y="371810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4" name="Google Shape;274;p22">
            <a:extLst>
              <a:ext uri="{FF2B5EF4-FFF2-40B4-BE49-F238E27FC236}">
                <a16:creationId xmlns:a16="http://schemas.microsoft.com/office/drawing/2014/main" id="{0DCFCCF8-BDA1-DD57-0BD1-801BA8E4C366}"/>
              </a:ext>
            </a:extLst>
          </p:cNvPr>
          <p:cNvCxnSpPr/>
          <p:nvPr/>
        </p:nvCxnSpPr>
        <p:spPr>
          <a:xfrm rot="10800000">
            <a:off x="5597553" y="275979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6" name="Google Shape;276;p22">
            <a:extLst>
              <a:ext uri="{FF2B5EF4-FFF2-40B4-BE49-F238E27FC236}">
                <a16:creationId xmlns:a16="http://schemas.microsoft.com/office/drawing/2014/main" id="{0188E8E2-A8D1-1919-E70B-A73CD79B0837}"/>
              </a:ext>
            </a:extLst>
          </p:cNvPr>
          <p:cNvCxnSpPr/>
          <p:nvPr/>
        </p:nvCxnSpPr>
        <p:spPr>
          <a:xfrm>
            <a:off x="6403579" y="47264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7" name="Google Shape;277;p22">
            <a:extLst>
              <a:ext uri="{FF2B5EF4-FFF2-40B4-BE49-F238E27FC236}">
                <a16:creationId xmlns:a16="http://schemas.microsoft.com/office/drawing/2014/main" id="{212D204D-6EF8-5C31-6326-7D4483408866}"/>
              </a:ext>
            </a:extLst>
          </p:cNvPr>
          <p:cNvCxnSpPr/>
          <p:nvPr/>
        </p:nvCxnSpPr>
        <p:spPr>
          <a:xfrm>
            <a:off x="6903267" y="4651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8" name="Google Shape;278;p22">
            <a:extLst>
              <a:ext uri="{FF2B5EF4-FFF2-40B4-BE49-F238E27FC236}">
                <a16:creationId xmlns:a16="http://schemas.microsoft.com/office/drawing/2014/main" id="{287701E6-FC1C-17B0-1279-555959CD2788}"/>
              </a:ext>
            </a:extLst>
          </p:cNvPr>
          <p:cNvCxnSpPr/>
          <p:nvPr/>
        </p:nvCxnSpPr>
        <p:spPr>
          <a:xfrm>
            <a:off x="6652592" y="4976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9" name="Google Shape;279;p22">
            <a:extLst>
              <a:ext uri="{FF2B5EF4-FFF2-40B4-BE49-F238E27FC236}">
                <a16:creationId xmlns:a16="http://schemas.microsoft.com/office/drawing/2014/main" id="{89C0AD0C-602A-CCCC-F85A-FAE00F9F5EFE}"/>
              </a:ext>
            </a:extLst>
          </p:cNvPr>
          <p:cNvCxnSpPr/>
          <p:nvPr/>
        </p:nvCxnSpPr>
        <p:spPr>
          <a:xfrm>
            <a:off x="6468717"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0" name="Google Shape;280;p22">
            <a:extLst>
              <a:ext uri="{FF2B5EF4-FFF2-40B4-BE49-F238E27FC236}">
                <a16:creationId xmlns:a16="http://schemas.microsoft.com/office/drawing/2014/main" id="{1DF56322-8E88-678C-896C-E0A13834ED4F}"/>
              </a:ext>
            </a:extLst>
          </p:cNvPr>
          <p:cNvCxnSpPr/>
          <p:nvPr/>
        </p:nvCxnSpPr>
        <p:spPr>
          <a:xfrm>
            <a:off x="4494747" y="4976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1" name="Google Shape;281;p22">
            <a:extLst>
              <a:ext uri="{FF2B5EF4-FFF2-40B4-BE49-F238E27FC236}">
                <a16:creationId xmlns:a16="http://schemas.microsoft.com/office/drawing/2014/main" id="{9A1FE494-CAD4-02A8-5A4D-8C9AEA679E83}"/>
              </a:ext>
            </a:extLst>
          </p:cNvPr>
          <p:cNvCxnSpPr/>
          <p:nvPr/>
        </p:nvCxnSpPr>
        <p:spPr>
          <a:xfrm>
            <a:off x="7051917"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2" name="Google Shape;282;p22">
            <a:extLst>
              <a:ext uri="{FF2B5EF4-FFF2-40B4-BE49-F238E27FC236}">
                <a16:creationId xmlns:a16="http://schemas.microsoft.com/office/drawing/2014/main" id="{6C56366B-93E0-A23E-8759-1738ACCE0829}"/>
              </a:ext>
            </a:extLst>
          </p:cNvPr>
          <p:cNvCxnSpPr/>
          <p:nvPr/>
        </p:nvCxnSpPr>
        <p:spPr>
          <a:xfrm>
            <a:off x="7031574" y="570372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3" name="Google Shape;283;p22">
            <a:extLst>
              <a:ext uri="{FF2B5EF4-FFF2-40B4-BE49-F238E27FC236}">
                <a16:creationId xmlns:a16="http://schemas.microsoft.com/office/drawing/2014/main" id="{177E4BDE-DE67-CA1E-EAB0-3D403E425467}"/>
              </a:ext>
            </a:extLst>
          </p:cNvPr>
          <p:cNvCxnSpPr/>
          <p:nvPr/>
        </p:nvCxnSpPr>
        <p:spPr>
          <a:xfrm>
            <a:off x="8178657" y="4651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4" name="Google Shape;284;p22">
            <a:extLst>
              <a:ext uri="{FF2B5EF4-FFF2-40B4-BE49-F238E27FC236}">
                <a16:creationId xmlns:a16="http://schemas.microsoft.com/office/drawing/2014/main" id="{92E6E0FA-E311-02E4-14E0-3FCEC43B6184}"/>
              </a:ext>
            </a:extLst>
          </p:cNvPr>
          <p:cNvCxnSpPr/>
          <p:nvPr/>
        </p:nvCxnSpPr>
        <p:spPr>
          <a:xfrm>
            <a:off x="7985354" y="52031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5" name="Google Shape;285;p22">
            <a:extLst>
              <a:ext uri="{FF2B5EF4-FFF2-40B4-BE49-F238E27FC236}">
                <a16:creationId xmlns:a16="http://schemas.microsoft.com/office/drawing/2014/main" id="{4D0E9F68-CE9E-7F0E-950F-EA620BEFFEAD}"/>
              </a:ext>
            </a:extLst>
          </p:cNvPr>
          <p:cNvCxnSpPr/>
          <p:nvPr/>
        </p:nvCxnSpPr>
        <p:spPr>
          <a:xfrm>
            <a:off x="7515229" y="5308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6" name="Google Shape;286;p22">
            <a:extLst>
              <a:ext uri="{FF2B5EF4-FFF2-40B4-BE49-F238E27FC236}">
                <a16:creationId xmlns:a16="http://schemas.microsoft.com/office/drawing/2014/main" id="{C6BC4C10-AAAE-9104-010F-2A904DC1EFA0}"/>
              </a:ext>
            </a:extLst>
          </p:cNvPr>
          <p:cNvCxnSpPr/>
          <p:nvPr/>
        </p:nvCxnSpPr>
        <p:spPr>
          <a:xfrm>
            <a:off x="7003537" y="5293999"/>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7" name="Google Shape;287;p22">
            <a:extLst>
              <a:ext uri="{FF2B5EF4-FFF2-40B4-BE49-F238E27FC236}">
                <a16:creationId xmlns:a16="http://schemas.microsoft.com/office/drawing/2014/main" id="{3C131F46-DEA7-E1AC-0F29-D0F34156E956}"/>
              </a:ext>
            </a:extLst>
          </p:cNvPr>
          <p:cNvCxnSpPr/>
          <p:nvPr/>
        </p:nvCxnSpPr>
        <p:spPr>
          <a:xfrm>
            <a:off x="10069710" y="4810709"/>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8" name="Google Shape;288;p22">
            <a:extLst>
              <a:ext uri="{FF2B5EF4-FFF2-40B4-BE49-F238E27FC236}">
                <a16:creationId xmlns:a16="http://schemas.microsoft.com/office/drawing/2014/main" id="{ABAB0AA6-036D-7FAE-98FE-6C2A25210828}"/>
              </a:ext>
            </a:extLst>
          </p:cNvPr>
          <p:cNvCxnSpPr/>
          <p:nvPr/>
        </p:nvCxnSpPr>
        <p:spPr>
          <a:xfrm>
            <a:off x="9019193"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9" name="Google Shape;289;p22">
            <a:extLst>
              <a:ext uri="{FF2B5EF4-FFF2-40B4-BE49-F238E27FC236}">
                <a16:creationId xmlns:a16="http://schemas.microsoft.com/office/drawing/2014/main" id="{0101354B-600F-7876-69DA-05D70AD2225F}"/>
              </a:ext>
            </a:extLst>
          </p:cNvPr>
          <p:cNvCxnSpPr/>
          <p:nvPr/>
        </p:nvCxnSpPr>
        <p:spPr>
          <a:xfrm>
            <a:off x="5131531" y="49123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0" name="Google Shape;290;p22">
            <a:extLst>
              <a:ext uri="{FF2B5EF4-FFF2-40B4-BE49-F238E27FC236}">
                <a16:creationId xmlns:a16="http://schemas.microsoft.com/office/drawing/2014/main" id="{1505C093-88C3-5FFD-2F29-D3F39AAC70D8}"/>
              </a:ext>
            </a:extLst>
          </p:cNvPr>
          <p:cNvCxnSpPr/>
          <p:nvPr/>
        </p:nvCxnSpPr>
        <p:spPr>
          <a:xfrm>
            <a:off x="7552454" y="459964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1" name="Google Shape;291;p22">
            <a:extLst>
              <a:ext uri="{FF2B5EF4-FFF2-40B4-BE49-F238E27FC236}">
                <a16:creationId xmlns:a16="http://schemas.microsoft.com/office/drawing/2014/main" id="{5BACD89D-1857-8FDA-BA24-E2EC3C104B4C}"/>
              </a:ext>
            </a:extLst>
          </p:cNvPr>
          <p:cNvCxnSpPr/>
          <p:nvPr/>
        </p:nvCxnSpPr>
        <p:spPr>
          <a:xfrm>
            <a:off x="7368579" y="475761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2" name="Google Shape;292;p22">
            <a:extLst>
              <a:ext uri="{FF2B5EF4-FFF2-40B4-BE49-F238E27FC236}">
                <a16:creationId xmlns:a16="http://schemas.microsoft.com/office/drawing/2014/main" id="{A48188B4-3D68-781A-E20A-8BAB079C3312}"/>
              </a:ext>
            </a:extLst>
          </p:cNvPr>
          <p:cNvCxnSpPr/>
          <p:nvPr/>
        </p:nvCxnSpPr>
        <p:spPr>
          <a:xfrm>
            <a:off x="9425894" y="47724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3" name="Google Shape;293;p22">
            <a:extLst>
              <a:ext uri="{FF2B5EF4-FFF2-40B4-BE49-F238E27FC236}">
                <a16:creationId xmlns:a16="http://schemas.microsoft.com/office/drawing/2014/main" id="{A156D838-485F-E491-6D0C-689F72E0B36E}"/>
              </a:ext>
            </a:extLst>
          </p:cNvPr>
          <p:cNvCxnSpPr/>
          <p:nvPr/>
        </p:nvCxnSpPr>
        <p:spPr>
          <a:xfrm>
            <a:off x="7951779" y="475761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4" name="Google Shape;294;p22">
            <a:extLst>
              <a:ext uri="{FF2B5EF4-FFF2-40B4-BE49-F238E27FC236}">
                <a16:creationId xmlns:a16="http://schemas.microsoft.com/office/drawing/2014/main" id="{1C201841-AA6B-E954-5834-2CD0CF0D0804}"/>
              </a:ext>
            </a:extLst>
          </p:cNvPr>
          <p:cNvCxnSpPr/>
          <p:nvPr/>
        </p:nvCxnSpPr>
        <p:spPr>
          <a:xfrm>
            <a:off x="8296918" y="4365500"/>
            <a:ext cx="465300" cy="0"/>
          </a:xfrm>
          <a:prstGeom prst="straightConnector1">
            <a:avLst/>
          </a:prstGeom>
          <a:noFill/>
          <a:ln w="38100" cap="flat" cmpd="sng">
            <a:solidFill>
              <a:schemeClr val="accent6"/>
            </a:solidFill>
            <a:prstDash val="solid"/>
            <a:round/>
            <a:headEnd type="none" w="med" len="med"/>
            <a:tailEnd type="none" w="med" len="med"/>
          </a:ln>
        </p:spPr>
      </p:cxnSp>
      <p:sp>
        <p:nvSpPr>
          <p:cNvPr id="465" name="TextBox 464">
            <a:extLst>
              <a:ext uri="{FF2B5EF4-FFF2-40B4-BE49-F238E27FC236}">
                <a16:creationId xmlns:a16="http://schemas.microsoft.com/office/drawing/2014/main" id="{2F5A9739-3E3A-BF3E-ADA5-1473EBB882D5}"/>
              </a:ext>
            </a:extLst>
          </p:cNvPr>
          <p:cNvSpPr txBox="1"/>
          <p:nvPr/>
        </p:nvSpPr>
        <p:spPr>
          <a:xfrm>
            <a:off x="430776" y="1318569"/>
            <a:ext cx="1837794" cy="646331"/>
          </a:xfrm>
          <a:prstGeom prst="rect">
            <a:avLst/>
          </a:prstGeom>
          <a:noFill/>
        </p:spPr>
        <p:txBody>
          <a:bodyPr wrap="square" rtlCol="0">
            <a:spAutoFit/>
          </a:bodyPr>
          <a:lstStyle/>
          <a:p>
            <a:r>
              <a:rPr lang="en-US" dirty="0"/>
              <a:t>Here’s our wedge gene sequence</a:t>
            </a:r>
          </a:p>
        </p:txBody>
      </p:sp>
      <p:cxnSp>
        <p:nvCxnSpPr>
          <p:cNvPr id="467" name="Straight Arrow Connector 466">
            <a:extLst>
              <a:ext uri="{FF2B5EF4-FFF2-40B4-BE49-F238E27FC236}">
                <a16:creationId xmlns:a16="http://schemas.microsoft.com/office/drawing/2014/main" id="{CD310590-B226-8735-BDDF-0176D804EE55}"/>
              </a:ext>
            </a:extLst>
          </p:cNvPr>
          <p:cNvCxnSpPr/>
          <p:nvPr/>
        </p:nvCxnSpPr>
        <p:spPr>
          <a:xfrm flipV="1">
            <a:off x="2813421" y="1713353"/>
            <a:ext cx="0" cy="47670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8" name="TextBox 467">
            <a:extLst>
              <a:ext uri="{FF2B5EF4-FFF2-40B4-BE49-F238E27FC236}">
                <a16:creationId xmlns:a16="http://schemas.microsoft.com/office/drawing/2014/main" id="{1DEE8706-3688-B890-E99B-DBD37B485F65}"/>
              </a:ext>
            </a:extLst>
          </p:cNvPr>
          <p:cNvSpPr txBox="1"/>
          <p:nvPr/>
        </p:nvSpPr>
        <p:spPr>
          <a:xfrm rot="16200000">
            <a:off x="2079767" y="5842210"/>
            <a:ext cx="1064674" cy="369332"/>
          </a:xfrm>
          <a:prstGeom prst="rect">
            <a:avLst/>
          </a:prstGeom>
          <a:noFill/>
        </p:spPr>
        <p:txBody>
          <a:bodyPr wrap="square" rtlCol="0">
            <a:spAutoFit/>
          </a:bodyPr>
          <a:lstStyle/>
          <a:p>
            <a:r>
              <a:rPr lang="en-US" dirty="0" err="1"/>
              <a:t>bitscore</a:t>
            </a:r>
            <a:endParaRPr lang="en-US" dirty="0"/>
          </a:p>
        </p:txBody>
      </p:sp>
      <p:sp>
        <p:nvSpPr>
          <p:cNvPr id="470" name="TextBox 469">
            <a:extLst>
              <a:ext uri="{FF2B5EF4-FFF2-40B4-BE49-F238E27FC236}">
                <a16:creationId xmlns:a16="http://schemas.microsoft.com/office/drawing/2014/main" id="{937E0A39-4F36-424A-0403-1254024E9E4C}"/>
              </a:ext>
            </a:extLst>
          </p:cNvPr>
          <p:cNvSpPr txBox="1"/>
          <p:nvPr/>
        </p:nvSpPr>
        <p:spPr>
          <a:xfrm>
            <a:off x="2847542" y="992974"/>
            <a:ext cx="2174099" cy="369332"/>
          </a:xfrm>
          <a:prstGeom prst="rect">
            <a:avLst/>
          </a:prstGeom>
          <a:noFill/>
        </p:spPr>
        <p:txBody>
          <a:bodyPr wrap="square" rtlCol="0">
            <a:spAutoFit/>
          </a:bodyPr>
          <a:lstStyle/>
          <a:p>
            <a:r>
              <a:rPr lang="en-US" u="sng" dirty="0"/>
              <a:t>sequence position</a:t>
            </a:r>
          </a:p>
        </p:txBody>
      </p:sp>
      <p:sp>
        <p:nvSpPr>
          <p:cNvPr id="473" name="TextBox 472">
            <a:extLst>
              <a:ext uri="{FF2B5EF4-FFF2-40B4-BE49-F238E27FC236}">
                <a16:creationId xmlns:a16="http://schemas.microsoft.com/office/drawing/2014/main" id="{BE1232FB-DA56-DC2F-FDD8-F9060E4FA878}"/>
              </a:ext>
            </a:extLst>
          </p:cNvPr>
          <p:cNvSpPr txBox="1"/>
          <p:nvPr/>
        </p:nvSpPr>
        <p:spPr>
          <a:xfrm>
            <a:off x="10817931" y="2547445"/>
            <a:ext cx="1174420" cy="923330"/>
          </a:xfrm>
          <a:prstGeom prst="rect">
            <a:avLst/>
          </a:prstGeom>
          <a:noFill/>
        </p:spPr>
        <p:txBody>
          <a:bodyPr wrap="square" rtlCol="0">
            <a:spAutoFit/>
          </a:bodyPr>
          <a:lstStyle/>
          <a:p>
            <a:pPr algn="ctr"/>
            <a:r>
              <a:rPr lang="en-US" dirty="0"/>
              <a:t>Adaptive</a:t>
            </a:r>
          </a:p>
          <a:p>
            <a:pPr algn="ctr"/>
            <a:r>
              <a:rPr lang="en-US" dirty="0"/>
              <a:t>threshold</a:t>
            </a:r>
          </a:p>
          <a:p>
            <a:pPr algn="ctr"/>
            <a:r>
              <a:rPr lang="en-US" dirty="0"/>
              <a:t>filter</a:t>
            </a:r>
          </a:p>
        </p:txBody>
      </p:sp>
      <p:sp>
        <p:nvSpPr>
          <p:cNvPr id="2" name="Freeform 1">
            <a:extLst>
              <a:ext uri="{FF2B5EF4-FFF2-40B4-BE49-F238E27FC236}">
                <a16:creationId xmlns:a16="http://schemas.microsoft.com/office/drawing/2014/main" id="{1EAEE0CF-1190-0905-E606-C33A6BC21BD1}"/>
              </a:ext>
            </a:extLst>
          </p:cNvPr>
          <p:cNvSpPr/>
          <p:nvPr/>
        </p:nvSpPr>
        <p:spPr>
          <a:xfrm>
            <a:off x="2834640" y="2042160"/>
            <a:ext cx="8696960" cy="1595120"/>
          </a:xfrm>
          <a:custGeom>
            <a:avLst/>
            <a:gdLst>
              <a:gd name="connsiteX0" fmla="*/ 0 w 8696960"/>
              <a:gd name="connsiteY0" fmla="*/ 599440 h 1595120"/>
              <a:gd name="connsiteX1" fmla="*/ 60960 w 8696960"/>
              <a:gd name="connsiteY1" fmla="*/ 609600 h 1595120"/>
              <a:gd name="connsiteX2" fmla="*/ 223520 w 8696960"/>
              <a:gd name="connsiteY2" fmla="*/ 599440 h 1595120"/>
              <a:gd name="connsiteX3" fmla="*/ 274320 w 8696960"/>
              <a:gd name="connsiteY3" fmla="*/ 589280 h 1595120"/>
              <a:gd name="connsiteX4" fmla="*/ 355600 w 8696960"/>
              <a:gd name="connsiteY4" fmla="*/ 579120 h 1595120"/>
              <a:gd name="connsiteX5" fmla="*/ 426720 w 8696960"/>
              <a:gd name="connsiteY5" fmla="*/ 558800 h 1595120"/>
              <a:gd name="connsiteX6" fmla="*/ 568960 w 8696960"/>
              <a:gd name="connsiteY6" fmla="*/ 518160 h 1595120"/>
              <a:gd name="connsiteX7" fmla="*/ 660400 w 8696960"/>
              <a:gd name="connsiteY7" fmla="*/ 497840 h 1595120"/>
              <a:gd name="connsiteX8" fmla="*/ 782320 w 8696960"/>
              <a:gd name="connsiteY8" fmla="*/ 487680 h 1595120"/>
              <a:gd name="connsiteX9" fmla="*/ 863600 w 8696960"/>
              <a:gd name="connsiteY9" fmla="*/ 477520 h 1595120"/>
              <a:gd name="connsiteX10" fmla="*/ 1544320 w 8696960"/>
              <a:gd name="connsiteY10" fmla="*/ 487680 h 1595120"/>
              <a:gd name="connsiteX11" fmla="*/ 1584960 w 8696960"/>
              <a:gd name="connsiteY11" fmla="*/ 497840 h 1595120"/>
              <a:gd name="connsiteX12" fmla="*/ 1859280 w 8696960"/>
              <a:gd name="connsiteY12" fmla="*/ 487680 h 1595120"/>
              <a:gd name="connsiteX13" fmla="*/ 1920240 w 8696960"/>
              <a:gd name="connsiteY13" fmla="*/ 467360 h 1595120"/>
              <a:gd name="connsiteX14" fmla="*/ 2042160 w 8696960"/>
              <a:gd name="connsiteY14" fmla="*/ 386080 h 1595120"/>
              <a:gd name="connsiteX15" fmla="*/ 2072640 w 8696960"/>
              <a:gd name="connsiteY15" fmla="*/ 365760 h 1595120"/>
              <a:gd name="connsiteX16" fmla="*/ 2174240 w 8696960"/>
              <a:gd name="connsiteY16" fmla="*/ 284480 h 1595120"/>
              <a:gd name="connsiteX17" fmla="*/ 2204720 w 8696960"/>
              <a:gd name="connsiteY17" fmla="*/ 264160 h 1595120"/>
              <a:gd name="connsiteX18" fmla="*/ 2296160 w 8696960"/>
              <a:gd name="connsiteY18" fmla="*/ 182880 h 1595120"/>
              <a:gd name="connsiteX19" fmla="*/ 2346960 w 8696960"/>
              <a:gd name="connsiteY19" fmla="*/ 132080 h 1595120"/>
              <a:gd name="connsiteX20" fmla="*/ 2418080 w 8696960"/>
              <a:gd name="connsiteY20" fmla="*/ 81280 h 1595120"/>
              <a:gd name="connsiteX21" fmla="*/ 2529840 w 8696960"/>
              <a:gd name="connsiteY21" fmla="*/ 40640 h 1595120"/>
              <a:gd name="connsiteX22" fmla="*/ 2570480 w 8696960"/>
              <a:gd name="connsiteY22" fmla="*/ 30480 h 1595120"/>
              <a:gd name="connsiteX23" fmla="*/ 2600960 w 8696960"/>
              <a:gd name="connsiteY23" fmla="*/ 20320 h 1595120"/>
              <a:gd name="connsiteX24" fmla="*/ 2763520 w 8696960"/>
              <a:gd name="connsiteY24" fmla="*/ 0 h 1595120"/>
              <a:gd name="connsiteX25" fmla="*/ 2976880 w 8696960"/>
              <a:gd name="connsiteY25" fmla="*/ 20320 h 1595120"/>
              <a:gd name="connsiteX26" fmla="*/ 3037840 w 8696960"/>
              <a:gd name="connsiteY26" fmla="*/ 60960 h 1595120"/>
              <a:gd name="connsiteX27" fmla="*/ 3068320 w 8696960"/>
              <a:gd name="connsiteY27" fmla="*/ 81280 h 1595120"/>
              <a:gd name="connsiteX28" fmla="*/ 3119120 w 8696960"/>
              <a:gd name="connsiteY28" fmla="*/ 152400 h 1595120"/>
              <a:gd name="connsiteX29" fmla="*/ 3149600 w 8696960"/>
              <a:gd name="connsiteY29" fmla="*/ 182880 h 1595120"/>
              <a:gd name="connsiteX30" fmla="*/ 3169920 w 8696960"/>
              <a:gd name="connsiteY30" fmla="*/ 223520 h 1595120"/>
              <a:gd name="connsiteX31" fmla="*/ 3261360 w 8696960"/>
              <a:gd name="connsiteY31" fmla="*/ 335280 h 1595120"/>
              <a:gd name="connsiteX32" fmla="*/ 3291840 w 8696960"/>
              <a:gd name="connsiteY32" fmla="*/ 355600 h 1595120"/>
              <a:gd name="connsiteX33" fmla="*/ 3373120 w 8696960"/>
              <a:gd name="connsiteY33" fmla="*/ 416560 h 1595120"/>
              <a:gd name="connsiteX34" fmla="*/ 3474720 w 8696960"/>
              <a:gd name="connsiteY34" fmla="*/ 487680 h 1595120"/>
              <a:gd name="connsiteX35" fmla="*/ 3515360 w 8696960"/>
              <a:gd name="connsiteY35" fmla="*/ 548640 h 1595120"/>
              <a:gd name="connsiteX36" fmla="*/ 3556000 w 8696960"/>
              <a:gd name="connsiteY36" fmla="*/ 579120 h 1595120"/>
              <a:gd name="connsiteX37" fmla="*/ 3627120 w 8696960"/>
              <a:gd name="connsiteY37" fmla="*/ 660400 h 1595120"/>
              <a:gd name="connsiteX38" fmla="*/ 3677920 w 8696960"/>
              <a:gd name="connsiteY38" fmla="*/ 731520 h 1595120"/>
              <a:gd name="connsiteX39" fmla="*/ 3728720 w 8696960"/>
              <a:gd name="connsiteY39" fmla="*/ 792480 h 1595120"/>
              <a:gd name="connsiteX40" fmla="*/ 3820160 w 8696960"/>
              <a:gd name="connsiteY40" fmla="*/ 883920 h 1595120"/>
              <a:gd name="connsiteX41" fmla="*/ 3840480 w 8696960"/>
              <a:gd name="connsiteY41" fmla="*/ 914400 h 1595120"/>
              <a:gd name="connsiteX42" fmla="*/ 3891280 w 8696960"/>
              <a:gd name="connsiteY42" fmla="*/ 955040 h 1595120"/>
              <a:gd name="connsiteX43" fmla="*/ 3921760 w 8696960"/>
              <a:gd name="connsiteY43" fmla="*/ 985520 h 1595120"/>
              <a:gd name="connsiteX44" fmla="*/ 3952240 w 8696960"/>
              <a:gd name="connsiteY44" fmla="*/ 1005840 h 1595120"/>
              <a:gd name="connsiteX45" fmla="*/ 4013200 w 8696960"/>
              <a:gd name="connsiteY45" fmla="*/ 1076960 h 1595120"/>
              <a:gd name="connsiteX46" fmla="*/ 4053840 w 8696960"/>
              <a:gd name="connsiteY46" fmla="*/ 1117600 h 1595120"/>
              <a:gd name="connsiteX47" fmla="*/ 4155440 w 8696960"/>
              <a:gd name="connsiteY47" fmla="*/ 1259840 h 1595120"/>
              <a:gd name="connsiteX48" fmla="*/ 4185920 w 8696960"/>
              <a:gd name="connsiteY48" fmla="*/ 1290320 h 1595120"/>
              <a:gd name="connsiteX49" fmla="*/ 4226560 w 8696960"/>
              <a:gd name="connsiteY49" fmla="*/ 1320800 h 1595120"/>
              <a:gd name="connsiteX50" fmla="*/ 4257040 w 8696960"/>
              <a:gd name="connsiteY50" fmla="*/ 1351280 h 1595120"/>
              <a:gd name="connsiteX51" fmla="*/ 4287520 w 8696960"/>
              <a:gd name="connsiteY51" fmla="*/ 1371600 h 1595120"/>
              <a:gd name="connsiteX52" fmla="*/ 4318000 w 8696960"/>
              <a:gd name="connsiteY52" fmla="*/ 1402080 h 1595120"/>
              <a:gd name="connsiteX53" fmla="*/ 4368800 w 8696960"/>
              <a:gd name="connsiteY53" fmla="*/ 1442720 h 1595120"/>
              <a:gd name="connsiteX54" fmla="*/ 4470400 w 8696960"/>
              <a:gd name="connsiteY54" fmla="*/ 1524000 h 1595120"/>
              <a:gd name="connsiteX55" fmla="*/ 4582160 w 8696960"/>
              <a:gd name="connsiteY55" fmla="*/ 1564640 h 1595120"/>
              <a:gd name="connsiteX56" fmla="*/ 4612640 w 8696960"/>
              <a:gd name="connsiteY56" fmla="*/ 1574800 h 1595120"/>
              <a:gd name="connsiteX57" fmla="*/ 4653280 w 8696960"/>
              <a:gd name="connsiteY57" fmla="*/ 1595120 h 1595120"/>
              <a:gd name="connsiteX58" fmla="*/ 4947920 w 8696960"/>
              <a:gd name="connsiteY58" fmla="*/ 1564640 h 1595120"/>
              <a:gd name="connsiteX59" fmla="*/ 5029200 w 8696960"/>
              <a:gd name="connsiteY59" fmla="*/ 1544320 h 1595120"/>
              <a:gd name="connsiteX60" fmla="*/ 5069840 w 8696960"/>
              <a:gd name="connsiteY60" fmla="*/ 1534160 h 1595120"/>
              <a:gd name="connsiteX61" fmla="*/ 5151120 w 8696960"/>
              <a:gd name="connsiteY61" fmla="*/ 1524000 h 1595120"/>
              <a:gd name="connsiteX62" fmla="*/ 5273040 w 8696960"/>
              <a:gd name="connsiteY62" fmla="*/ 1513840 h 1595120"/>
              <a:gd name="connsiteX63" fmla="*/ 5354320 w 8696960"/>
              <a:gd name="connsiteY63" fmla="*/ 1503680 h 1595120"/>
              <a:gd name="connsiteX64" fmla="*/ 5537200 w 8696960"/>
              <a:gd name="connsiteY64" fmla="*/ 1483360 h 1595120"/>
              <a:gd name="connsiteX65" fmla="*/ 5628640 w 8696960"/>
              <a:gd name="connsiteY65" fmla="*/ 1432560 h 1595120"/>
              <a:gd name="connsiteX66" fmla="*/ 5659120 w 8696960"/>
              <a:gd name="connsiteY66" fmla="*/ 1412240 h 1595120"/>
              <a:gd name="connsiteX67" fmla="*/ 5689600 w 8696960"/>
              <a:gd name="connsiteY67" fmla="*/ 1391920 h 1595120"/>
              <a:gd name="connsiteX68" fmla="*/ 5720080 w 8696960"/>
              <a:gd name="connsiteY68" fmla="*/ 1361440 h 1595120"/>
              <a:gd name="connsiteX69" fmla="*/ 5760720 w 8696960"/>
              <a:gd name="connsiteY69" fmla="*/ 1341120 h 1595120"/>
              <a:gd name="connsiteX70" fmla="*/ 5821680 w 8696960"/>
              <a:gd name="connsiteY70" fmla="*/ 1290320 h 1595120"/>
              <a:gd name="connsiteX71" fmla="*/ 5852160 w 8696960"/>
              <a:gd name="connsiteY71" fmla="*/ 1229360 h 1595120"/>
              <a:gd name="connsiteX72" fmla="*/ 5862320 w 8696960"/>
              <a:gd name="connsiteY72" fmla="*/ 1198880 h 1595120"/>
              <a:gd name="connsiteX73" fmla="*/ 5882640 w 8696960"/>
              <a:gd name="connsiteY73" fmla="*/ 863600 h 1595120"/>
              <a:gd name="connsiteX74" fmla="*/ 5902960 w 8696960"/>
              <a:gd name="connsiteY74" fmla="*/ 792480 h 1595120"/>
              <a:gd name="connsiteX75" fmla="*/ 5913120 w 8696960"/>
              <a:gd name="connsiteY75" fmla="*/ 751840 h 1595120"/>
              <a:gd name="connsiteX76" fmla="*/ 5963920 w 8696960"/>
              <a:gd name="connsiteY76" fmla="*/ 660400 h 1595120"/>
              <a:gd name="connsiteX77" fmla="*/ 6004560 w 8696960"/>
              <a:gd name="connsiteY77" fmla="*/ 619760 h 1595120"/>
              <a:gd name="connsiteX78" fmla="*/ 6055360 w 8696960"/>
              <a:gd name="connsiteY78" fmla="*/ 579120 h 1595120"/>
              <a:gd name="connsiteX79" fmla="*/ 6116320 w 8696960"/>
              <a:gd name="connsiteY79" fmla="*/ 518160 h 1595120"/>
              <a:gd name="connsiteX80" fmla="*/ 6187440 w 8696960"/>
              <a:gd name="connsiteY80" fmla="*/ 487680 h 1595120"/>
              <a:gd name="connsiteX81" fmla="*/ 6299200 w 8696960"/>
              <a:gd name="connsiteY81" fmla="*/ 467360 h 1595120"/>
              <a:gd name="connsiteX82" fmla="*/ 7609840 w 8696960"/>
              <a:gd name="connsiteY82" fmla="*/ 477520 h 1595120"/>
              <a:gd name="connsiteX83" fmla="*/ 7762240 w 8696960"/>
              <a:gd name="connsiteY83" fmla="*/ 497840 h 1595120"/>
              <a:gd name="connsiteX84" fmla="*/ 7823200 w 8696960"/>
              <a:gd name="connsiteY84" fmla="*/ 508000 h 1595120"/>
              <a:gd name="connsiteX85" fmla="*/ 8128000 w 8696960"/>
              <a:gd name="connsiteY85" fmla="*/ 518160 h 1595120"/>
              <a:gd name="connsiteX86" fmla="*/ 8524240 w 8696960"/>
              <a:gd name="connsiteY86" fmla="*/ 538480 h 1595120"/>
              <a:gd name="connsiteX87" fmla="*/ 8696960 w 8696960"/>
              <a:gd name="connsiteY87" fmla="*/ 538480 h 159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696960" h="1595120">
                <a:moveTo>
                  <a:pt x="0" y="599440"/>
                </a:moveTo>
                <a:cubicBezTo>
                  <a:pt x="20320" y="602827"/>
                  <a:pt x="40360" y="609600"/>
                  <a:pt x="60960" y="609600"/>
                </a:cubicBezTo>
                <a:cubicBezTo>
                  <a:pt x="115252" y="609600"/>
                  <a:pt x="169472" y="604587"/>
                  <a:pt x="223520" y="599440"/>
                </a:cubicBezTo>
                <a:cubicBezTo>
                  <a:pt x="240711" y="597803"/>
                  <a:pt x="257252" y="591906"/>
                  <a:pt x="274320" y="589280"/>
                </a:cubicBezTo>
                <a:cubicBezTo>
                  <a:pt x="301307" y="585128"/>
                  <a:pt x="328507" y="582507"/>
                  <a:pt x="355600" y="579120"/>
                </a:cubicBezTo>
                <a:cubicBezTo>
                  <a:pt x="458034" y="544975"/>
                  <a:pt x="299145" y="597072"/>
                  <a:pt x="426720" y="558800"/>
                </a:cubicBezTo>
                <a:cubicBezTo>
                  <a:pt x="572477" y="515073"/>
                  <a:pt x="390883" y="562679"/>
                  <a:pt x="568960" y="518160"/>
                </a:cubicBezTo>
                <a:cubicBezTo>
                  <a:pt x="593905" y="511924"/>
                  <a:pt x="636036" y="500706"/>
                  <a:pt x="660400" y="497840"/>
                </a:cubicBezTo>
                <a:cubicBezTo>
                  <a:pt x="700902" y="493075"/>
                  <a:pt x="741742" y="491738"/>
                  <a:pt x="782320" y="487680"/>
                </a:cubicBezTo>
                <a:cubicBezTo>
                  <a:pt x="809489" y="484963"/>
                  <a:pt x="836507" y="480907"/>
                  <a:pt x="863600" y="477520"/>
                </a:cubicBezTo>
                <a:lnTo>
                  <a:pt x="1544320" y="487680"/>
                </a:lnTo>
                <a:cubicBezTo>
                  <a:pt x="1558278" y="488073"/>
                  <a:pt x="1570996" y="497840"/>
                  <a:pt x="1584960" y="497840"/>
                </a:cubicBezTo>
                <a:cubicBezTo>
                  <a:pt x="1676463" y="497840"/>
                  <a:pt x="1767840" y="491067"/>
                  <a:pt x="1859280" y="487680"/>
                </a:cubicBezTo>
                <a:cubicBezTo>
                  <a:pt x="1879600" y="480907"/>
                  <a:pt x="1902418" y="479241"/>
                  <a:pt x="1920240" y="467360"/>
                </a:cubicBezTo>
                <a:lnTo>
                  <a:pt x="2042160" y="386080"/>
                </a:lnTo>
                <a:cubicBezTo>
                  <a:pt x="2052320" y="379307"/>
                  <a:pt x="2063105" y="373388"/>
                  <a:pt x="2072640" y="365760"/>
                </a:cubicBezTo>
                <a:cubicBezTo>
                  <a:pt x="2106507" y="338667"/>
                  <a:pt x="2138154" y="308538"/>
                  <a:pt x="2174240" y="284480"/>
                </a:cubicBezTo>
                <a:cubicBezTo>
                  <a:pt x="2184400" y="277707"/>
                  <a:pt x="2195594" y="272272"/>
                  <a:pt x="2204720" y="264160"/>
                </a:cubicBezTo>
                <a:cubicBezTo>
                  <a:pt x="2309112" y="171368"/>
                  <a:pt x="2226984" y="228998"/>
                  <a:pt x="2296160" y="182880"/>
                </a:cubicBezTo>
                <a:cubicBezTo>
                  <a:pt x="2325716" y="138545"/>
                  <a:pt x="2303857" y="162868"/>
                  <a:pt x="2346960" y="132080"/>
                </a:cubicBezTo>
                <a:cubicBezTo>
                  <a:pt x="2357698" y="124410"/>
                  <a:pt x="2402117" y="89261"/>
                  <a:pt x="2418080" y="81280"/>
                </a:cubicBezTo>
                <a:cubicBezTo>
                  <a:pt x="2438280" y="71180"/>
                  <a:pt x="2510873" y="45382"/>
                  <a:pt x="2529840" y="40640"/>
                </a:cubicBezTo>
                <a:cubicBezTo>
                  <a:pt x="2543387" y="37253"/>
                  <a:pt x="2557054" y="34316"/>
                  <a:pt x="2570480" y="30480"/>
                </a:cubicBezTo>
                <a:cubicBezTo>
                  <a:pt x="2580778" y="27538"/>
                  <a:pt x="2590381" y="21990"/>
                  <a:pt x="2600960" y="20320"/>
                </a:cubicBezTo>
                <a:cubicBezTo>
                  <a:pt x="2654900" y="11803"/>
                  <a:pt x="2763520" y="0"/>
                  <a:pt x="2763520" y="0"/>
                </a:cubicBezTo>
                <a:cubicBezTo>
                  <a:pt x="2834640" y="6773"/>
                  <a:pt x="2907139" y="4822"/>
                  <a:pt x="2976880" y="20320"/>
                </a:cubicBezTo>
                <a:cubicBezTo>
                  <a:pt x="3000720" y="25618"/>
                  <a:pt x="3017520" y="47413"/>
                  <a:pt x="3037840" y="60960"/>
                </a:cubicBezTo>
                <a:lnTo>
                  <a:pt x="3068320" y="81280"/>
                </a:lnTo>
                <a:cubicBezTo>
                  <a:pt x="3084402" y="105402"/>
                  <a:pt x="3100217" y="130346"/>
                  <a:pt x="3119120" y="152400"/>
                </a:cubicBezTo>
                <a:cubicBezTo>
                  <a:pt x="3128471" y="163309"/>
                  <a:pt x="3141249" y="171188"/>
                  <a:pt x="3149600" y="182880"/>
                </a:cubicBezTo>
                <a:cubicBezTo>
                  <a:pt x="3158403" y="195205"/>
                  <a:pt x="3162565" y="210280"/>
                  <a:pt x="3169920" y="223520"/>
                </a:cubicBezTo>
                <a:cubicBezTo>
                  <a:pt x="3194717" y="268154"/>
                  <a:pt x="3216222" y="305188"/>
                  <a:pt x="3261360" y="335280"/>
                </a:cubicBezTo>
                <a:cubicBezTo>
                  <a:pt x="3271520" y="342053"/>
                  <a:pt x="3281965" y="348418"/>
                  <a:pt x="3291840" y="355600"/>
                </a:cubicBezTo>
                <a:cubicBezTo>
                  <a:pt x="3319229" y="375519"/>
                  <a:pt x="3344080" y="399136"/>
                  <a:pt x="3373120" y="416560"/>
                </a:cubicBezTo>
                <a:cubicBezTo>
                  <a:pt x="3405809" y="436173"/>
                  <a:pt x="3448808" y="458889"/>
                  <a:pt x="3474720" y="487680"/>
                </a:cubicBezTo>
                <a:cubicBezTo>
                  <a:pt x="3491057" y="505832"/>
                  <a:pt x="3495823" y="533987"/>
                  <a:pt x="3515360" y="548640"/>
                </a:cubicBezTo>
                <a:cubicBezTo>
                  <a:pt x="3528907" y="558800"/>
                  <a:pt x="3543256" y="567969"/>
                  <a:pt x="3556000" y="579120"/>
                </a:cubicBezTo>
                <a:cubicBezTo>
                  <a:pt x="3594264" y="612601"/>
                  <a:pt x="3597828" y="621344"/>
                  <a:pt x="3627120" y="660400"/>
                </a:cubicBezTo>
                <a:cubicBezTo>
                  <a:pt x="3644924" y="713811"/>
                  <a:pt x="3626871" y="674799"/>
                  <a:pt x="3677920" y="731520"/>
                </a:cubicBezTo>
                <a:cubicBezTo>
                  <a:pt x="3695615" y="751181"/>
                  <a:pt x="3710672" y="773143"/>
                  <a:pt x="3728720" y="792480"/>
                </a:cubicBezTo>
                <a:cubicBezTo>
                  <a:pt x="3758131" y="823992"/>
                  <a:pt x="3796250" y="848054"/>
                  <a:pt x="3820160" y="883920"/>
                </a:cubicBezTo>
                <a:cubicBezTo>
                  <a:pt x="3826933" y="894080"/>
                  <a:pt x="3831846" y="905766"/>
                  <a:pt x="3840480" y="914400"/>
                </a:cubicBezTo>
                <a:cubicBezTo>
                  <a:pt x="3855814" y="929734"/>
                  <a:pt x="3874960" y="940760"/>
                  <a:pt x="3891280" y="955040"/>
                </a:cubicBezTo>
                <a:cubicBezTo>
                  <a:pt x="3902093" y="964502"/>
                  <a:pt x="3910722" y="976322"/>
                  <a:pt x="3921760" y="985520"/>
                </a:cubicBezTo>
                <a:cubicBezTo>
                  <a:pt x="3931141" y="993337"/>
                  <a:pt x="3942969" y="997893"/>
                  <a:pt x="3952240" y="1005840"/>
                </a:cubicBezTo>
                <a:cubicBezTo>
                  <a:pt x="4031061" y="1073401"/>
                  <a:pt x="3963421" y="1018884"/>
                  <a:pt x="4013200" y="1076960"/>
                </a:cubicBezTo>
                <a:cubicBezTo>
                  <a:pt x="4025668" y="1091506"/>
                  <a:pt x="4040293" y="1104053"/>
                  <a:pt x="4053840" y="1117600"/>
                </a:cubicBezTo>
                <a:cubicBezTo>
                  <a:pt x="4076793" y="1186459"/>
                  <a:pt x="4068132" y="1172532"/>
                  <a:pt x="4155440" y="1259840"/>
                </a:cubicBezTo>
                <a:cubicBezTo>
                  <a:pt x="4165600" y="1270000"/>
                  <a:pt x="4175011" y="1280969"/>
                  <a:pt x="4185920" y="1290320"/>
                </a:cubicBezTo>
                <a:cubicBezTo>
                  <a:pt x="4198777" y="1301340"/>
                  <a:pt x="4213703" y="1309780"/>
                  <a:pt x="4226560" y="1320800"/>
                </a:cubicBezTo>
                <a:cubicBezTo>
                  <a:pt x="4237469" y="1330151"/>
                  <a:pt x="4246002" y="1342082"/>
                  <a:pt x="4257040" y="1351280"/>
                </a:cubicBezTo>
                <a:cubicBezTo>
                  <a:pt x="4266421" y="1359097"/>
                  <a:pt x="4278139" y="1363783"/>
                  <a:pt x="4287520" y="1371600"/>
                </a:cubicBezTo>
                <a:cubicBezTo>
                  <a:pt x="4298558" y="1380798"/>
                  <a:pt x="4307187" y="1392618"/>
                  <a:pt x="4318000" y="1402080"/>
                </a:cubicBezTo>
                <a:cubicBezTo>
                  <a:pt x="4334320" y="1416360"/>
                  <a:pt x="4352592" y="1428313"/>
                  <a:pt x="4368800" y="1442720"/>
                </a:cubicBezTo>
                <a:cubicBezTo>
                  <a:pt x="4406965" y="1476644"/>
                  <a:pt x="4418668" y="1503307"/>
                  <a:pt x="4470400" y="1524000"/>
                </a:cubicBezTo>
                <a:cubicBezTo>
                  <a:pt x="4541087" y="1552275"/>
                  <a:pt x="4503898" y="1538553"/>
                  <a:pt x="4582160" y="1564640"/>
                </a:cubicBezTo>
                <a:cubicBezTo>
                  <a:pt x="4592320" y="1568027"/>
                  <a:pt x="4603061" y="1570011"/>
                  <a:pt x="4612640" y="1574800"/>
                </a:cubicBezTo>
                <a:lnTo>
                  <a:pt x="4653280" y="1595120"/>
                </a:lnTo>
                <a:cubicBezTo>
                  <a:pt x="4711482" y="1590059"/>
                  <a:pt x="4861478" y="1583163"/>
                  <a:pt x="4947920" y="1564640"/>
                </a:cubicBezTo>
                <a:cubicBezTo>
                  <a:pt x="4975227" y="1558788"/>
                  <a:pt x="5002107" y="1551093"/>
                  <a:pt x="5029200" y="1544320"/>
                </a:cubicBezTo>
                <a:cubicBezTo>
                  <a:pt x="5042747" y="1540933"/>
                  <a:pt x="5055984" y="1535892"/>
                  <a:pt x="5069840" y="1534160"/>
                </a:cubicBezTo>
                <a:cubicBezTo>
                  <a:pt x="5096933" y="1530773"/>
                  <a:pt x="5123951" y="1526717"/>
                  <a:pt x="5151120" y="1524000"/>
                </a:cubicBezTo>
                <a:cubicBezTo>
                  <a:pt x="5191698" y="1519942"/>
                  <a:pt x="5232462" y="1517898"/>
                  <a:pt x="5273040" y="1513840"/>
                </a:cubicBezTo>
                <a:cubicBezTo>
                  <a:pt x="5300209" y="1511123"/>
                  <a:pt x="5327151" y="1506397"/>
                  <a:pt x="5354320" y="1503680"/>
                </a:cubicBezTo>
                <a:cubicBezTo>
                  <a:pt x="5425144" y="1496598"/>
                  <a:pt x="5472195" y="1497806"/>
                  <a:pt x="5537200" y="1483360"/>
                </a:cubicBezTo>
                <a:cubicBezTo>
                  <a:pt x="5577436" y="1474419"/>
                  <a:pt x="5589353" y="1458751"/>
                  <a:pt x="5628640" y="1432560"/>
                </a:cubicBezTo>
                <a:lnTo>
                  <a:pt x="5659120" y="1412240"/>
                </a:lnTo>
                <a:cubicBezTo>
                  <a:pt x="5669280" y="1405467"/>
                  <a:pt x="5680966" y="1400554"/>
                  <a:pt x="5689600" y="1391920"/>
                </a:cubicBezTo>
                <a:cubicBezTo>
                  <a:pt x="5699760" y="1381760"/>
                  <a:pt x="5708388" y="1369791"/>
                  <a:pt x="5720080" y="1361440"/>
                </a:cubicBezTo>
                <a:cubicBezTo>
                  <a:pt x="5732405" y="1352637"/>
                  <a:pt x="5747570" y="1348634"/>
                  <a:pt x="5760720" y="1341120"/>
                </a:cubicBezTo>
                <a:cubicBezTo>
                  <a:pt x="5793725" y="1322260"/>
                  <a:pt x="5793662" y="1318338"/>
                  <a:pt x="5821680" y="1290320"/>
                </a:cubicBezTo>
                <a:cubicBezTo>
                  <a:pt x="5847217" y="1213708"/>
                  <a:pt x="5812769" y="1308142"/>
                  <a:pt x="5852160" y="1229360"/>
                </a:cubicBezTo>
                <a:cubicBezTo>
                  <a:pt x="5856949" y="1219781"/>
                  <a:pt x="5858933" y="1209040"/>
                  <a:pt x="5862320" y="1198880"/>
                </a:cubicBezTo>
                <a:cubicBezTo>
                  <a:pt x="5867310" y="1069151"/>
                  <a:pt x="5861673" y="978916"/>
                  <a:pt x="5882640" y="863600"/>
                </a:cubicBezTo>
                <a:cubicBezTo>
                  <a:pt x="5890580" y="819928"/>
                  <a:pt x="5892079" y="830564"/>
                  <a:pt x="5902960" y="792480"/>
                </a:cubicBezTo>
                <a:cubicBezTo>
                  <a:pt x="5906796" y="779054"/>
                  <a:pt x="5909284" y="765266"/>
                  <a:pt x="5913120" y="751840"/>
                </a:cubicBezTo>
                <a:cubicBezTo>
                  <a:pt x="5923341" y="716067"/>
                  <a:pt x="5934811" y="689509"/>
                  <a:pt x="5963920" y="660400"/>
                </a:cubicBezTo>
                <a:cubicBezTo>
                  <a:pt x="5977467" y="646853"/>
                  <a:pt x="5990241" y="632488"/>
                  <a:pt x="6004560" y="619760"/>
                </a:cubicBezTo>
                <a:cubicBezTo>
                  <a:pt x="6020768" y="605353"/>
                  <a:pt x="6040026" y="594454"/>
                  <a:pt x="6055360" y="579120"/>
                </a:cubicBezTo>
                <a:cubicBezTo>
                  <a:pt x="6108837" y="525643"/>
                  <a:pt x="6060451" y="550085"/>
                  <a:pt x="6116320" y="518160"/>
                </a:cubicBezTo>
                <a:cubicBezTo>
                  <a:pt x="6134113" y="507992"/>
                  <a:pt x="6165520" y="492064"/>
                  <a:pt x="6187440" y="487680"/>
                </a:cubicBezTo>
                <a:cubicBezTo>
                  <a:pt x="6369461" y="451276"/>
                  <a:pt x="6178722" y="497480"/>
                  <a:pt x="6299200" y="467360"/>
                </a:cubicBezTo>
                <a:lnTo>
                  <a:pt x="7609840" y="477520"/>
                </a:lnTo>
                <a:cubicBezTo>
                  <a:pt x="7622769" y="477709"/>
                  <a:pt x="7744879" y="495169"/>
                  <a:pt x="7762240" y="497840"/>
                </a:cubicBezTo>
                <a:cubicBezTo>
                  <a:pt x="7782601" y="500972"/>
                  <a:pt x="7802631" y="506857"/>
                  <a:pt x="7823200" y="508000"/>
                </a:cubicBezTo>
                <a:cubicBezTo>
                  <a:pt x="7924700" y="513639"/>
                  <a:pt x="8026400" y="514773"/>
                  <a:pt x="8128000" y="518160"/>
                </a:cubicBezTo>
                <a:cubicBezTo>
                  <a:pt x="8297254" y="530250"/>
                  <a:pt x="8325253" y="533742"/>
                  <a:pt x="8524240" y="538480"/>
                </a:cubicBezTo>
                <a:cubicBezTo>
                  <a:pt x="8581797" y="539850"/>
                  <a:pt x="8639387" y="538480"/>
                  <a:pt x="8696960" y="538480"/>
                </a:cubicBezTo>
              </a:path>
            </a:pathLst>
          </a:cu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53DD676-D716-CCB0-B76A-20374607E2B1}"/>
              </a:ext>
            </a:extLst>
          </p:cNvPr>
          <p:cNvSpPr txBox="1"/>
          <p:nvPr/>
        </p:nvSpPr>
        <p:spPr>
          <a:xfrm>
            <a:off x="182179" y="2110863"/>
            <a:ext cx="2357284" cy="4616648"/>
          </a:xfrm>
          <a:prstGeom prst="rect">
            <a:avLst/>
          </a:prstGeom>
          <a:noFill/>
        </p:spPr>
        <p:txBody>
          <a:bodyPr wrap="square" rtlCol="0">
            <a:spAutoFit/>
          </a:bodyPr>
          <a:lstStyle/>
          <a:p>
            <a:pPr marL="285750" indent="-285750">
              <a:buFont typeface="Arial" panose="020B0604020202020204" pitchFamily="34" charset="0"/>
              <a:buChar char="•"/>
            </a:pPr>
            <a:r>
              <a:rPr lang="en-US" sz="1400" dirty="0"/>
              <a:t>Sequence conservation varies across the length of a gene (i.e. conserved motifs vs unique mutations)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Static sequence alignment filters miss this variation.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Implement variable, sliding-window, </a:t>
            </a:r>
            <a:r>
              <a:rPr lang="en-US" sz="1400" dirty="0" err="1"/>
              <a:t>bitscore</a:t>
            </a:r>
            <a:r>
              <a:rPr lang="en-US" sz="1400" dirty="0"/>
              <a:t> threshold that can be more or less stringent as needed.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Fewer false positives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Fewer false negatives</a:t>
            </a:r>
          </a:p>
          <a:p>
            <a:pPr marL="285750" indent="-285750">
              <a:buFont typeface="Arial" panose="020B0604020202020204" pitchFamily="34" charset="0"/>
              <a:buChar char="•"/>
            </a:pPr>
            <a:endParaRPr lang="en-US" sz="1400" dirty="0"/>
          </a:p>
          <a:p>
            <a:endParaRPr lang="en-US" sz="1400" dirty="0"/>
          </a:p>
        </p:txBody>
      </p:sp>
      <p:cxnSp>
        <p:nvCxnSpPr>
          <p:cNvPr id="4" name="Straight Connector 3">
            <a:extLst>
              <a:ext uri="{FF2B5EF4-FFF2-40B4-BE49-F238E27FC236}">
                <a16:creationId xmlns:a16="http://schemas.microsoft.com/office/drawing/2014/main" id="{6EE3324F-96D0-BA38-440E-BE13CEBE8F44}"/>
              </a:ext>
            </a:extLst>
          </p:cNvPr>
          <p:cNvCxnSpPr>
            <a:cxnSpLocks/>
          </p:cNvCxnSpPr>
          <p:nvPr/>
        </p:nvCxnSpPr>
        <p:spPr>
          <a:xfrm>
            <a:off x="2816139" y="3506585"/>
            <a:ext cx="8404337"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A56D8DF-B61F-DB91-1CEB-B8FA8EAD32FD}"/>
              </a:ext>
            </a:extLst>
          </p:cNvPr>
          <p:cNvSpPr txBox="1"/>
          <p:nvPr/>
        </p:nvSpPr>
        <p:spPr>
          <a:xfrm>
            <a:off x="10817931" y="3461845"/>
            <a:ext cx="1174420" cy="923330"/>
          </a:xfrm>
          <a:prstGeom prst="rect">
            <a:avLst/>
          </a:prstGeom>
          <a:noFill/>
        </p:spPr>
        <p:txBody>
          <a:bodyPr wrap="square" rtlCol="0">
            <a:spAutoFit/>
          </a:bodyPr>
          <a:lstStyle/>
          <a:p>
            <a:pPr algn="ctr"/>
            <a:r>
              <a:rPr lang="en-US" dirty="0"/>
              <a:t>Static</a:t>
            </a:r>
          </a:p>
          <a:p>
            <a:pPr algn="ctr"/>
            <a:r>
              <a:rPr lang="en-US" dirty="0"/>
              <a:t>threshold</a:t>
            </a:r>
          </a:p>
          <a:p>
            <a:pPr algn="ctr"/>
            <a:r>
              <a:rPr lang="en-US" dirty="0"/>
              <a:t>filter</a:t>
            </a:r>
          </a:p>
        </p:txBody>
      </p:sp>
      <p:cxnSp>
        <p:nvCxnSpPr>
          <p:cNvPr id="6" name="Straight Arrow Connector 5">
            <a:extLst>
              <a:ext uri="{FF2B5EF4-FFF2-40B4-BE49-F238E27FC236}">
                <a16:creationId xmlns:a16="http://schemas.microsoft.com/office/drawing/2014/main" id="{F510B319-8EC3-302E-D2EF-077469DCA1B5}"/>
              </a:ext>
            </a:extLst>
          </p:cNvPr>
          <p:cNvCxnSpPr>
            <a:cxnSpLocks/>
          </p:cNvCxnSpPr>
          <p:nvPr/>
        </p:nvCxnSpPr>
        <p:spPr>
          <a:xfrm>
            <a:off x="2775564" y="6517526"/>
            <a:ext cx="86375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160C5D-A57A-346A-6597-C859E4FE3291}"/>
              </a:ext>
            </a:extLst>
          </p:cNvPr>
          <p:cNvSpPr txBox="1"/>
          <p:nvPr/>
        </p:nvSpPr>
        <p:spPr>
          <a:xfrm>
            <a:off x="2728529" y="6487458"/>
            <a:ext cx="1967647" cy="369332"/>
          </a:xfrm>
          <a:prstGeom prst="rect">
            <a:avLst/>
          </a:prstGeom>
          <a:noFill/>
        </p:spPr>
        <p:txBody>
          <a:bodyPr wrap="square" rtlCol="0">
            <a:spAutoFit/>
          </a:bodyPr>
          <a:lstStyle/>
          <a:p>
            <a:r>
              <a:rPr lang="en-US" dirty="0"/>
              <a:t>sequence position</a:t>
            </a:r>
          </a:p>
        </p:txBody>
      </p:sp>
    </p:spTree>
    <p:extLst>
      <p:ext uri="{BB962C8B-B14F-4D97-AF65-F5344CB8AC3E}">
        <p14:creationId xmlns:p14="http://schemas.microsoft.com/office/powerpoint/2010/main" val="289656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EA82249-F9FD-D48A-8266-24A7950F75BD}"/>
              </a:ext>
            </a:extLst>
          </p:cNvPr>
          <p:cNvGrpSpPr/>
          <p:nvPr/>
        </p:nvGrpSpPr>
        <p:grpSpPr>
          <a:xfrm>
            <a:off x="0" y="0"/>
            <a:ext cx="12192001" cy="1115455"/>
            <a:chOff x="0" y="0"/>
            <a:chExt cx="12192001" cy="1115455"/>
          </a:xfrm>
        </p:grpSpPr>
        <p:sp>
          <p:nvSpPr>
            <p:cNvPr id="10" name="Rectangle 9">
              <a:extLst>
                <a:ext uri="{FF2B5EF4-FFF2-40B4-BE49-F238E27FC236}">
                  <a16:creationId xmlns:a16="http://schemas.microsoft.com/office/drawing/2014/main" id="{0C100EF7-266D-E9DC-DAFC-70B97AD69213}"/>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1366C2C-6212-A016-9007-F1709AA984B1}"/>
                </a:ext>
              </a:extLst>
            </p:cNvPr>
            <p:cNvSpPr txBox="1"/>
            <p:nvPr/>
          </p:nvSpPr>
          <p:spPr>
            <a:xfrm>
              <a:off x="0" y="284189"/>
              <a:ext cx="12192000" cy="369332"/>
            </a:xfrm>
            <a:prstGeom prst="rect">
              <a:avLst/>
            </a:prstGeom>
            <a:noFill/>
          </p:spPr>
          <p:txBody>
            <a:bodyPr wrap="square" rtlCol="0">
              <a:spAutoFit/>
            </a:bodyPr>
            <a:lstStyle/>
            <a:p>
              <a:pPr algn="ctr"/>
              <a:r>
                <a:rPr lang="en-US" dirty="0"/>
                <a:t>We’ve produced first drafts of four ARG models.</a:t>
              </a:r>
            </a:p>
          </p:txBody>
        </p:sp>
        <p:sp>
          <p:nvSpPr>
            <p:cNvPr id="12" name="TextBox 11">
              <a:extLst>
                <a:ext uri="{FF2B5EF4-FFF2-40B4-BE49-F238E27FC236}">
                  <a16:creationId xmlns:a16="http://schemas.microsoft.com/office/drawing/2014/main" id="{AEE0E59F-224F-7650-5036-E0C02B54236B}"/>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pic>
        <p:nvPicPr>
          <p:cNvPr id="3" name="Picture 2">
            <a:extLst>
              <a:ext uri="{FF2B5EF4-FFF2-40B4-BE49-F238E27FC236}">
                <a16:creationId xmlns:a16="http://schemas.microsoft.com/office/drawing/2014/main" id="{D0C954F5-5E51-8E3F-C6DA-A8A8B324AC7B}"/>
              </a:ext>
            </a:extLst>
          </p:cNvPr>
          <p:cNvPicPr>
            <a:picLocks noChangeAspect="1"/>
          </p:cNvPicPr>
          <p:nvPr/>
        </p:nvPicPr>
        <p:blipFill>
          <a:blip r:embed="rId3"/>
          <a:stretch>
            <a:fillRect/>
          </a:stretch>
        </p:blipFill>
        <p:spPr>
          <a:xfrm>
            <a:off x="6945694" y="1317785"/>
            <a:ext cx="4763705" cy="2413055"/>
          </a:xfrm>
          <a:prstGeom prst="rect">
            <a:avLst/>
          </a:prstGeom>
        </p:spPr>
      </p:pic>
      <p:pic>
        <p:nvPicPr>
          <p:cNvPr id="4" name="Picture 3">
            <a:extLst>
              <a:ext uri="{FF2B5EF4-FFF2-40B4-BE49-F238E27FC236}">
                <a16:creationId xmlns:a16="http://schemas.microsoft.com/office/drawing/2014/main" id="{73FB2BA7-C140-29B8-CC4F-C3FC2A2DE7E2}"/>
              </a:ext>
            </a:extLst>
          </p:cNvPr>
          <p:cNvPicPr>
            <a:picLocks noChangeAspect="1"/>
          </p:cNvPicPr>
          <p:nvPr/>
        </p:nvPicPr>
        <p:blipFill>
          <a:blip r:embed="rId4"/>
          <a:stretch>
            <a:fillRect/>
          </a:stretch>
        </p:blipFill>
        <p:spPr>
          <a:xfrm>
            <a:off x="101600" y="1317785"/>
            <a:ext cx="6551994" cy="4989828"/>
          </a:xfrm>
          <a:prstGeom prst="rect">
            <a:avLst/>
          </a:prstGeom>
        </p:spPr>
      </p:pic>
      <p:pic>
        <p:nvPicPr>
          <p:cNvPr id="5" name="Picture 4">
            <a:extLst>
              <a:ext uri="{FF2B5EF4-FFF2-40B4-BE49-F238E27FC236}">
                <a16:creationId xmlns:a16="http://schemas.microsoft.com/office/drawing/2014/main" id="{36129F41-075D-02F6-E552-A64C63FF81AB}"/>
              </a:ext>
            </a:extLst>
          </p:cNvPr>
          <p:cNvPicPr>
            <a:picLocks noChangeAspect="1"/>
          </p:cNvPicPr>
          <p:nvPr/>
        </p:nvPicPr>
        <p:blipFill>
          <a:blip r:embed="rId5"/>
          <a:stretch>
            <a:fillRect/>
          </a:stretch>
        </p:blipFill>
        <p:spPr>
          <a:xfrm>
            <a:off x="6774982" y="3933170"/>
            <a:ext cx="4934417" cy="2413055"/>
          </a:xfrm>
          <a:prstGeom prst="rect">
            <a:avLst/>
          </a:prstGeom>
        </p:spPr>
      </p:pic>
    </p:spTree>
    <p:extLst>
      <p:ext uri="{BB962C8B-B14F-4D97-AF65-F5344CB8AC3E}">
        <p14:creationId xmlns:p14="http://schemas.microsoft.com/office/powerpoint/2010/main" val="3618402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F8B1F1-9DD7-E6C1-1348-E84C06C8D94E}"/>
              </a:ext>
            </a:extLst>
          </p:cNvPr>
          <p:cNvPicPr>
            <a:picLocks noChangeAspect="1"/>
          </p:cNvPicPr>
          <p:nvPr/>
        </p:nvPicPr>
        <p:blipFill>
          <a:blip r:embed="rId3"/>
          <a:stretch>
            <a:fillRect/>
          </a:stretch>
        </p:blipFill>
        <p:spPr>
          <a:xfrm>
            <a:off x="6916802" y="1317785"/>
            <a:ext cx="4792597" cy="2413055"/>
          </a:xfrm>
          <a:prstGeom prst="rect">
            <a:avLst/>
          </a:prstGeom>
        </p:spPr>
      </p:pic>
      <p:grpSp>
        <p:nvGrpSpPr>
          <p:cNvPr id="9" name="Group 8">
            <a:extLst>
              <a:ext uri="{FF2B5EF4-FFF2-40B4-BE49-F238E27FC236}">
                <a16:creationId xmlns:a16="http://schemas.microsoft.com/office/drawing/2014/main" id="{3EA82249-F9FD-D48A-8266-24A7950F75BD}"/>
              </a:ext>
            </a:extLst>
          </p:cNvPr>
          <p:cNvGrpSpPr/>
          <p:nvPr/>
        </p:nvGrpSpPr>
        <p:grpSpPr>
          <a:xfrm>
            <a:off x="0" y="0"/>
            <a:ext cx="12192001" cy="1115455"/>
            <a:chOff x="0" y="0"/>
            <a:chExt cx="12192001" cy="1115455"/>
          </a:xfrm>
        </p:grpSpPr>
        <p:sp>
          <p:nvSpPr>
            <p:cNvPr id="10" name="Rectangle 9">
              <a:extLst>
                <a:ext uri="{FF2B5EF4-FFF2-40B4-BE49-F238E27FC236}">
                  <a16:creationId xmlns:a16="http://schemas.microsoft.com/office/drawing/2014/main" id="{0C100EF7-266D-E9DC-DAFC-70B97AD69213}"/>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1366C2C-6212-A016-9007-F1709AA984B1}"/>
                </a:ext>
              </a:extLst>
            </p:cNvPr>
            <p:cNvSpPr txBox="1"/>
            <p:nvPr/>
          </p:nvSpPr>
          <p:spPr>
            <a:xfrm>
              <a:off x="0" y="284189"/>
              <a:ext cx="12192000" cy="369332"/>
            </a:xfrm>
            <a:prstGeom prst="rect">
              <a:avLst/>
            </a:prstGeom>
            <a:noFill/>
          </p:spPr>
          <p:txBody>
            <a:bodyPr wrap="square" rtlCol="0">
              <a:spAutoFit/>
            </a:bodyPr>
            <a:lstStyle/>
            <a:p>
              <a:pPr algn="ctr"/>
              <a:r>
                <a:rPr lang="en-US" dirty="0"/>
                <a:t>We’ve produced first drafts of four ARG models.</a:t>
              </a:r>
            </a:p>
          </p:txBody>
        </p:sp>
        <p:sp>
          <p:nvSpPr>
            <p:cNvPr id="12" name="TextBox 11">
              <a:extLst>
                <a:ext uri="{FF2B5EF4-FFF2-40B4-BE49-F238E27FC236}">
                  <a16:creationId xmlns:a16="http://schemas.microsoft.com/office/drawing/2014/main" id="{AEE0E59F-224F-7650-5036-E0C02B54236B}"/>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pic>
        <p:nvPicPr>
          <p:cNvPr id="2" name="Picture 1">
            <a:extLst>
              <a:ext uri="{FF2B5EF4-FFF2-40B4-BE49-F238E27FC236}">
                <a16:creationId xmlns:a16="http://schemas.microsoft.com/office/drawing/2014/main" id="{397A021E-52F2-DB33-B44A-A8A89329BCAA}"/>
              </a:ext>
            </a:extLst>
          </p:cNvPr>
          <p:cNvPicPr>
            <a:picLocks noChangeAspect="1"/>
          </p:cNvPicPr>
          <p:nvPr/>
        </p:nvPicPr>
        <p:blipFill>
          <a:blip r:embed="rId4"/>
          <a:stretch>
            <a:fillRect/>
          </a:stretch>
        </p:blipFill>
        <p:spPr>
          <a:xfrm>
            <a:off x="660400" y="1414531"/>
            <a:ext cx="5651500" cy="4632617"/>
          </a:xfrm>
          <a:prstGeom prst="rect">
            <a:avLst/>
          </a:prstGeom>
        </p:spPr>
      </p:pic>
      <p:pic>
        <p:nvPicPr>
          <p:cNvPr id="6" name="Picture 5">
            <a:extLst>
              <a:ext uri="{FF2B5EF4-FFF2-40B4-BE49-F238E27FC236}">
                <a16:creationId xmlns:a16="http://schemas.microsoft.com/office/drawing/2014/main" id="{EA42D52D-BA19-5EDA-567F-D627C0B5C2D5}"/>
              </a:ext>
            </a:extLst>
          </p:cNvPr>
          <p:cNvPicPr>
            <a:picLocks noChangeAspect="1"/>
          </p:cNvPicPr>
          <p:nvPr/>
        </p:nvPicPr>
        <p:blipFill>
          <a:blip r:embed="rId5"/>
          <a:stretch>
            <a:fillRect/>
          </a:stretch>
        </p:blipFill>
        <p:spPr>
          <a:xfrm>
            <a:off x="6921911" y="3933170"/>
            <a:ext cx="4787487" cy="2277130"/>
          </a:xfrm>
          <a:prstGeom prst="rect">
            <a:avLst/>
          </a:prstGeom>
        </p:spPr>
      </p:pic>
    </p:spTree>
    <p:extLst>
      <p:ext uri="{BB962C8B-B14F-4D97-AF65-F5344CB8AC3E}">
        <p14:creationId xmlns:p14="http://schemas.microsoft.com/office/powerpoint/2010/main" val="1416757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EA82249-F9FD-D48A-8266-24A7950F75BD}"/>
              </a:ext>
            </a:extLst>
          </p:cNvPr>
          <p:cNvGrpSpPr/>
          <p:nvPr/>
        </p:nvGrpSpPr>
        <p:grpSpPr>
          <a:xfrm>
            <a:off x="0" y="0"/>
            <a:ext cx="12192001" cy="1115455"/>
            <a:chOff x="0" y="0"/>
            <a:chExt cx="12192001" cy="1115455"/>
          </a:xfrm>
        </p:grpSpPr>
        <p:sp>
          <p:nvSpPr>
            <p:cNvPr id="10" name="Rectangle 9">
              <a:extLst>
                <a:ext uri="{FF2B5EF4-FFF2-40B4-BE49-F238E27FC236}">
                  <a16:creationId xmlns:a16="http://schemas.microsoft.com/office/drawing/2014/main" id="{0C100EF7-266D-E9DC-DAFC-70B97AD69213}"/>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1366C2C-6212-A016-9007-F1709AA984B1}"/>
                </a:ext>
              </a:extLst>
            </p:cNvPr>
            <p:cNvSpPr txBox="1"/>
            <p:nvPr/>
          </p:nvSpPr>
          <p:spPr>
            <a:xfrm>
              <a:off x="0" y="284189"/>
              <a:ext cx="12192000" cy="369332"/>
            </a:xfrm>
            <a:prstGeom prst="rect">
              <a:avLst/>
            </a:prstGeom>
            <a:noFill/>
          </p:spPr>
          <p:txBody>
            <a:bodyPr wrap="square" rtlCol="0">
              <a:spAutoFit/>
            </a:bodyPr>
            <a:lstStyle/>
            <a:p>
              <a:pPr algn="ctr"/>
              <a:r>
                <a:rPr lang="en-US" dirty="0"/>
                <a:t>Future Directions:</a:t>
              </a:r>
            </a:p>
          </p:txBody>
        </p:sp>
        <p:sp>
          <p:nvSpPr>
            <p:cNvPr id="12" name="TextBox 11">
              <a:extLst>
                <a:ext uri="{FF2B5EF4-FFF2-40B4-BE49-F238E27FC236}">
                  <a16:creationId xmlns:a16="http://schemas.microsoft.com/office/drawing/2014/main" id="{AEE0E59F-224F-7650-5036-E0C02B54236B}"/>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pic>
        <p:nvPicPr>
          <p:cNvPr id="2" name="Picture 1">
            <a:extLst>
              <a:ext uri="{FF2B5EF4-FFF2-40B4-BE49-F238E27FC236}">
                <a16:creationId xmlns:a16="http://schemas.microsoft.com/office/drawing/2014/main" id="{412007E3-DD6B-BB14-241A-2AF56CA7F069}"/>
              </a:ext>
            </a:extLst>
          </p:cNvPr>
          <p:cNvPicPr>
            <a:picLocks noChangeAspect="1"/>
          </p:cNvPicPr>
          <p:nvPr/>
        </p:nvPicPr>
        <p:blipFill>
          <a:blip r:embed="rId3"/>
          <a:stretch>
            <a:fillRect/>
          </a:stretch>
        </p:blipFill>
        <p:spPr>
          <a:xfrm>
            <a:off x="977609" y="1861577"/>
            <a:ext cx="4838990" cy="4708527"/>
          </a:xfrm>
          <a:prstGeom prst="rect">
            <a:avLst/>
          </a:prstGeom>
        </p:spPr>
      </p:pic>
      <p:pic>
        <p:nvPicPr>
          <p:cNvPr id="3" name="Picture 2">
            <a:extLst>
              <a:ext uri="{FF2B5EF4-FFF2-40B4-BE49-F238E27FC236}">
                <a16:creationId xmlns:a16="http://schemas.microsoft.com/office/drawing/2014/main" id="{D46FFC8A-DA2B-6EF3-D685-BAC9EEA05ECC}"/>
              </a:ext>
            </a:extLst>
          </p:cNvPr>
          <p:cNvPicPr>
            <a:picLocks noChangeAspect="1"/>
          </p:cNvPicPr>
          <p:nvPr/>
        </p:nvPicPr>
        <p:blipFill>
          <a:blip r:embed="rId4"/>
          <a:stretch>
            <a:fillRect/>
          </a:stretch>
        </p:blipFill>
        <p:spPr>
          <a:xfrm>
            <a:off x="6375402" y="1861578"/>
            <a:ext cx="5086348" cy="4543146"/>
          </a:xfrm>
          <a:prstGeom prst="rect">
            <a:avLst/>
          </a:prstGeom>
        </p:spPr>
      </p:pic>
      <p:sp>
        <p:nvSpPr>
          <p:cNvPr id="4" name="TextBox 3">
            <a:extLst>
              <a:ext uri="{FF2B5EF4-FFF2-40B4-BE49-F238E27FC236}">
                <a16:creationId xmlns:a16="http://schemas.microsoft.com/office/drawing/2014/main" id="{2CC9E860-BA13-6463-E807-D6F4A4F0042F}"/>
              </a:ext>
            </a:extLst>
          </p:cNvPr>
          <p:cNvSpPr txBox="1"/>
          <p:nvPr/>
        </p:nvSpPr>
        <p:spPr>
          <a:xfrm>
            <a:off x="1790700" y="1371600"/>
            <a:ext cx="3211328" cy="369332"/>
          </a:xfrm>
          <a:prstGeom prst="rect">
            <a:avLst/>
          </a:prstGeom>
          <a:noFill/>
        </p:spPr>
        <p:txBody>
          <a:bodyPr wrap="none" rtlCol="0">
            <a:spAutoFit/>
          </a:bodyPr>
          <a:lstStyle/>
          <a:p>
            <a:r>
              <a:rPr lang="en-US" dirty="0"/>
              <a:t>Meta-data on top of tree output</a:t>
            </a:r>
          </a:p>
        </p:txBody>
      </p:sp>
      <p:sp>
        <p:nvSpPr>
          <p:cNvPr id="5" name="TextBox 4">
            <a:extLst>
              <a:ext uri="{FF2B5EF4-FFF2-40B4-BE49-F238E27FC236}">
                <a16:creationId xmlns:a16="http://schemas.microsoft.com/office/drawing/2014/main" id="{CD429399-16EF-0169-F6F4-84F91CC9984A}"/>
              </a:ext>
            </a:extLst>
          </p:cNvPr>
          <p:cNvSpPr txBox="1"/>
          <p:nvPr/>
        </p:nvSpPr>
        <p:spPr>
          <a:xfrm>
            <a:off x="7256792" y="1233100"/>
            <a:ext cx="3957599" cy="646331"/>
          </a:xfrm>
          <a:prstGeom prst="rect">
            <a:avLst/>
          </a:prstGeom>
          <a:noFill/>
        </p:spPr>
        <p:txBody>
          <a:bodyPr wrap="square" rtlCol="0">
            <a:spAutoFit/>
          </a:bodyPr>
          <a:lstStyle/>
          <a:p>
            <a:pPr algn="ctr"/>
            <a:r>
              <a:rPr lang="en-US" dirty="0"/>
              <a:t>Phylogenetic read placement for increased phylogenetic classification</a:t>
            </a:r>
          </a:p>
        </p:txBody>
      </p:sp>
    </p:spTree>
    <p:extLst>
      <p:ext uri="{BB962C8B-B14F-4D97-AF65-F5344CB8AC3E}">
        <p14:creationId xmlns:p14="http://schemas.microsoft.com/office/powerpoint/2010/main" val="3056599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Group 197">
            <a:extLst>
              <a:ext uri="{FF2B5EF4-FFF2-40B4-BE49-F238E27FC236}">
                <a16:creationId xmlns:a16="http://schemas.microsoft.com/office/drawing/2014/main" id="{4A89B4DE-0B91-26DB-4353-938B1B95A296}"/>
              </a:ext>
            </a:extLst>
          </p:cNvPr>
          <p:cNvGrpSpPr/>
          <p:nvPr/>
        </p:nvGrpSpPr>
        <p:grpSpPr>
          <a:xfrm>
            <a:off x="8003292" y="4500717"/>
            <a:ext cx="3900375" cy="1913327"/>
            <a:chOff x="8003292" y="4500717"/>
            <a:chExt cx="3900375" cy="1913327"/>
          </a:xfrm>
        </p:grpSpPr>
        <p:grpSp>
          <p:nvGrpSpPr>
            <p:cNvPr id="33" name="Group 32">
              <a:extLst>
                <a:ext uri="{FF2B5EF4-FFF2-40B4-BE49-F238E27FC236}">
                  <a16:creationId xmlns:a16="http://schemas.microsoft.com/office/drawing/2014/main" id="{C0894D7F-B25F-B661-34CE-650611D06B0B}"/>
                </a:ext>
              </a:extLst>
            </p:cNvPr>
            <p:cNvGrpSpPr/>
            <p:nvPr/>
          </p:nvGrpSpPr>
          <p:grpSpPr>
            <a:xfrm>
              <a:off x="8594266" y="4500717"/>
              <a:ext cx="3309401" cy="1228158"/>
              <a:chOff x="5545900" y="600641"/>
              <a:chExt cx="3309401" cy="1228158"/>
            </a:xfrm>
          </p:grpSpPr>
          <p:grpSp>
            <p:nvGrpSpPr>
              <p:cNvPr id="115" name="Google Shape;255;p22">
                <a:extLst>
                  <a:ext uri="{FF2B5EF4-FFF2-40B4-BE49-F238E27FC236}">
                    <a16:creationId xmlns:a16="http://schemas.microsoft.com/office/drawing/2014/main" id="{AFBAA330-4189-1A8F-7DAB-F5283DCF6AE7}"/>
                  </a:ext>
                </a:extLst>
              </p:cNvPr>
              <p:cNvGrpSpPr/>
              <p:nvPr/>
            </p:nvGrpSpPr>
            <p:grpSpPr>
              <a:xfrm>
                <a:off x="5934051" y="628853"/>
                <a:ext cx="2688600" cy="1170775"/>
                <a:chOff x="6073900" y="1175700"/>
                <a:chExt cx="2688600" cy="1170775"/>
              </a:xfrm>
            </p:grpSpPr>
            <p:cxnSp>
              <p:nvCxnSpPr>
                <p:cNvPr id="176" name="Google Shape;256;p22">
                  <a:extLst>
                    <a:ext uri="{FF2B5EF4-FFF2-40B4-BE49-F238E27FC236}">
                      <a16:creationId xmlns:a16="http://schemas.microsoft.com/office/drawing/2014/main" id="{8683ABCF-35B5-E452-3D93-F38B591AA396}"/>
                    </a:ext>
                  </a:extLst>
                </p:cNvPr>
                <p:cNvCxnSpPr/>
                <p:nvPr/>
              </p:nvCxnSpPr>
              <p:spPr>
                <a:xfrm>
                  <a:off x="6073900" y="14745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7" name="Google Shape;257;p22">
                  <a:extLst>
                    <a:ext uri="{FF2B5EF4-FFF2-40B4-BE49-F238E27FC236}">
                      <a16:creationId xmlns:a16="http://schemas.microsoft.com/office/drawing/2014/main" id="{7E5ABDAE-2CD3-3E74-B2F1-B79D2589DFE7}"/>
                    </a:ext>
                  </a:extLst>
                </p:cNvPr>
                <p:cNvCxnSpPr/>
                <p:nvPr/>
              </p:nvCxnSpPr>
              <p:spPr>
                <a:xfrm>
                  <a:off x="6164913" y="15752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8" name="Google Shape;258;p22">
                  <a:extLst>
                    <a:ext uri="{FF2B5EF4-FFF2-40B4-BE49-F238E27FC236}">
                      <a16:creationId xmlns:a16="http://schemas.microsoft.com/office/drawing/2014/main" id="{3408CA75-FDB5-D66C-14AD-335EA014083D}"/>
                    </a:ext>
                  </a:extLst>
                </p:cNvPr>
                <p:cNvCxnSpPr/>
                <p:nvPr/>
              </p:nvCxnSpPr>
              <p:spPr>
                <a:xfrm>
                  <a:off x="6322913" y="17245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9" name="Google Shape;259;p22">
                  <a:extLst>
                    <a:ext uri="{FF2B5EF4-FFF2-40B4-BE49-F238E27FC236}">
                      <a16:creationId xmlns:a16="http://schemas.microsoft.com/office/drawing/2014/main" id="{C5729E6B-BA76-D7EF-0276-F0926377B2EA}"/>
                    </a:ext>
                  </a:extLst>
                </p:cNvPr>
                <p:cNvCxnSpPr/>
                <p:nvPr/>
              </p:nvCxnSpPr>
              <p:spPr>
                <a:xfrm>
                  <a:off x="6139038" y="1882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0" name="Google Shape;260;p22">
                  <a:extLst>
                    <a:ext uri="{FF2B5EF4-FFF2-40B4-BE49-F238E27FC236}">
                      <a16:creationId xmlns:a16="http://schemas.microsoft.com/office/drawing/2014/main" id="{FC74A6FA-9B5A-4D43-3C53-65344D64672D}"/>
                    </a:ext>
                  </a:extLst>
                </p:cNvPr>
                <p:cNvCxnSpPr/>
                <p:nvPr/>
              </p:nvCxnSpPr>
              <p:spPr>
                <a:xfrm>
                  <a:off x="6573588" y="20053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1" name="Google Shape;261;p22">
                  <a:extLst>
                    <a:ext uri="{FF2B5EF4-FFF2-40B4-BE49-F238E27FC236}">
                      <a16:creationId xmlns:a16="http://schemas.microsoft.com/office/drawing/2014/main" id="{604BF579-F6F5-9C6C-5B1D-4A913FDBB680}"/>
                    </a:ext>
                  </a:extLst>
                </p:cNvPr>
                <p:cNvCxnSpPr/>
                <p:nvPr/>
              </p:nvCxnSpPr>
              <p:spPr>
                <a:xfrm>
                  <a:off x="6722238" y="1882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2" name="Google Shape;262;p22">
                  <a:extLst>
                    <a:ext uri="{FF2B5EF4-FFF2-40B4-BE49-F238E27FC236}">
                      <a16:creationId xmlns:a16="http://schemas.microsoft.com/office/drawing/2014/main" id="{4387A024-06F6-80AE-7979-22C50DAD1A6B}"/>
                    </a:ext>
                  </a:extLst>
                </p:cNvPr>
                <p:cNvCxnSpPr/>
                <p:nvPr/>
              </p:nvCxnSpPr>
              <p:spPr>
                <a:xfrm>
                  <a:off x="6964438" y="17157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3" name="Google Shape;263;p22">
                  <a:extLst>
                    <a:ext uri="{FF2B5EF4-FFF2-40B4-BE49-F238E27FC236}">
                      <a16:creationId xmlns:a16="http://schemas.microsoft.com/office/drawing/2014/main" id="{39F76921-CBDB-F54A-6633-7CB6C7149300}"/>
                    </a:ext>
                  </a:extLst>
                </p:cNvPr>
                <p:cNvCxnSpPr/>
                <p:nvPr/>
              </p:nvCxnSpPr>
              <p:spPr>
                <a:xfrm>
                  <a:off x="7497675" y="18020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4" name="Google Shape;264;p22">
                  <a:extLst>
                    <a:ext uri="{FF2B5EF4-FFF2-40B4-BE49-F238E27FC236}">
                      <a16:creationId xmlns:a16="http://schemas.microsoft.com/office/drawing/2014/main" id="{3237409D-C4B7-46E7-0BA4-2B7F497B73D7}"/>
                    </a:ext>
                  </a:extLst>
                </p:cNvPr>
                <p:cNvCxnSpPr/>
                <p:nvPr/>
              </p:nvCxnSpPr>
              <p:spPr>
                <a:xfrm>
                  <a:off x="7655675" y="19513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5" name="Google Shape;265;p22">
                  <a:extLst>
                    <a:ext uri="{FF2B5EF4-FFF2-40B4-BE49-F238E27FC236}">
                      <a16:creationId xmlns:a16="http://schemas.microsoft.com/office/drawing/2014/main" id="{6520200D-124B-CD71-B537-BA464AF0F281}"/>
                    </a:ext>
                  </a:extLst>
                </p:cNvPr>
                <p:cNvCxnSpPr/>
                <p:nvPr/>
              </p:nvCxnSpPr>
              <p:spPr>
                <a:xfrm>
                  <a:off x="7322600" y="20566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6" name="Google Shape;266;p22">
                  <a:extLst>
                    <a:ext uri="{FF2B5EF4-FFF2-40B4-BE49-F238E27FC236}">
                      <a16:creationId xmlns:a16="http://schemas.microsoft.com/office/drawing/2014/main" id="{FFC7609B-3B8B-C412-92EE-8B26363D68D3}"/>
                    </a:ext>
                  </a:extLst>
                </p:cNvPr>
                <p:cNvCxnSpPr/>
                <p:nvPr/>
              </p:nvCxnSpPr>
              <p:spPr>
                <a:xfrm>
                  <a:off x="8011200" y="2346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7" name="Google Shape;267;p22">
                  <a:extLst>
                    <a:ext uri="{FF2B5EF4-FFF2-40B4-BE49-F238E27FC236}">
                      <a16:creationId xmlns:a16="http://schemas.microsoft.com/office/drawing/2014/main" id="{546A740F-0372-2861-2714-A9E254E59980}"/>
                    </a:ext>
                  </a:extLst>
                </p:cNvPr>
                <p:cNvCxnSpPr/>
                <p:nvPr/>
              </p:nvCxnSpPr>
              <p:spPr>
                <a:xfrm>
                  <a:off x="8055000" y="21092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8" name="Google Shape;268;p22">
                  <a:extLst>
                    <a:ext uri="{FF2B5EF4-FFF2-40B4-BE49-F238E27FC236}">
                      <a16:creationId xmlns:a16="http://schemas.microsoft.com/office/drawing/2014/main" id="{E711000F-51E3-64FB-3CA9-03C581604B72}"/>
                    </a:ext>
                  </a:extLst>
                </p:cNvPr>
                <p:cNvCxnSpPr/>
                <p:nvPr/>
              </p:nvCxnSpPr>
              <p:spPr>
                <a:xfrm>
                  <a:off x="8297200" y="19425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9" name="Google Shape;269;p22">
                  <a:extLst>
                    <a:ext uri="{FF2B5EF4-FFF2-40B4-BE49-F238E27FC236}">
                      <a16:creationId xmlns:a16="http://schemas.microsoft.com/office/drawing/2014/main" id="{AA6BD1C5-1E1F-23B3-E923-2B1021FC5F5B}"/>
                    </a:ext>
                  </a:extLst>
                </p:cNvPr>
                <p:cNvCxnSpPr/>
                <p:nvPr/>
              </p:nvCxnSpPr>
              <p:spPr>
                <a:xfrm>
                  <a:off x="7222775" y="221484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0" name="Google Shape;270;p22">
                  <a:extLst>
                    <a:ext uri="{FF2B5EF4-FFF2-40B4-BE49-F238E27FC236}">
                      <a16:creationId xmlns:a16="http://schemas.microsoft.com/office/drawing/2014/main" id="{C8813B6B-6AD6-06BF-AB7D-EB8BC128FA69}"/>
                    </a:ext>
                  </a:extLst>
                </p:cNvPr>
                <p:cNvCxnSpPr/>
                <p:nvPr/>
              </p:nvCxnSpPr>
              <p:spPr>
                <a:xfrm>
                  <a:off x="7222775" y="134776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1" name="Google Shape;271;p22">
                  <a:extLst>
                    <a:ext uri="{FF2B5EF4-FFF2-40B4-BE49-F238E27FC236}">
                      <a16:creationId xmlns:a16="http://schemas.microsoft.com/office/drawing/2014/main" id="{AB1BF4EC-A268-B61E-EEAC-D7DBDE26A1D6}"/>
                    </a:ext>
                  </a:extLst>
                </p:cNvPr>
                <p:cNvCxnSpPr/>
                <p:nvPr/>
              </p:nvCxnSpPr>
              <p:spPr>
                <a:xfrm>
                  <a:off x="7038900" y="150573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2" name="Google Shape;272;p22">
                  <a:extLst>
                    <a:ext uri="{FF2B5EF4-FFF2-40B4-BE49-F238E27FC236}">
                      <a16:creationId xmlns:a16="http://schemas.microsoft.com/office/drawing/2014/main" id="{507D2385-667E-F070-D043-B669DB686845}"/>
                    </a:ext>
                  </a:extLst>
                </p:cNvPr>
                <p:cNvCxnSpPr/>
                <p:nvPr/>
              </p:nvCxnSpPr>
              <p:spPr>
                <a:xfrm>
                  <a:off x="7473450" y="162863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3" name="Google Shape;273;p22">
                  <a:extLst>
                    <a:ext uri="{FF2B5EF4-FFF2-40B4-BE49-F238E27FC236}">
                      <a16:creationId xmlns:a16="http://schemas.microsoft.com/office/drawing/2014/main" id="{E517F6B0-AF07-B307-9F10-FC70E73B2F11}"/>
                    </a:ext>
                  </a:extLst>
                </p:cNvPr>
                <p:cNvCxnSpPr/>
                <p:nvPr/>
              </p:nvCxnSpPr>
              <p:spPr>
                <a:xfrm>
                  <a:off x="7478614" y="11757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4" name="Google Shape;274;p22">
                  <a:extLst>
                    <a:ext uri="{FF2B5EF4-FFF2-40B4-BE49-F238E27FC236}">
                      <a16:creationId xmlns:a16="http://schemas.microsoft.com/office/drawing/2014/main" id="{3D40C88C-CC50-8E3E-D70A-70AB4202AB0D}"/>
                    </a:ext>
                  </a:extLst>
                </p:cNvPr>
                <p:cNvCxnSpPr/>
                <p:nvPr/>
              </p:nvCxnSpPr>
              <p:spPr>
                <a:xfrm>
                  <a:off x="7864300" y="1338988"/>
                  <a:ext cx="465300" cy="0"/>
                </a:xfrm>
                <a:prstGeom prst="straightConnector1">
                  <a:avLst/>
                </a:prstGeom>
                <a:noFill/>
                <a:ln w="38100" cap="flat" cmpd="sng">
                  <a:solidFill>
                    <a:srgbClr val="FF0000"/>
                  </a:solidFill>
                  <a:prstDash val="solid"/>
                  <a:round/>
                  <a:headEnd type="none" w="med" len="med"/>
                  <a:tailEnd type="none" w="med" len="med"/>
                </a:ln>
              </p:spPr>
            </p:cxnSp>
          </p:grpSp>
          <p:grpSp>
            <p:nvGrpSpPr>
              <p:cNvPr id="116" name="Google Shape;275;p22">
                <a:extLst>
                  <a:ext uri="{FF2B5EF4-FFF2-40B4-BE49-F238E27FC236}">
                    <a16:creationId xmlns:a16="http://schemas.microsoft.com/office/drawing/2014/main" id="{2F08367B-0318-D7F3-FAC4-646B5546E0F5}"/>
                  </a:ext>
                </a:extLst>
              </p:cNvPr>
              <p:cNvGrpSpPr/>
              <p:nvPr/>
            </p:nvGrpSpPr>
            <p:grpSpPr>
              <a:xfrm>
                <a:off x="5857839" y="715941"/>
                <a:ext cx="2688612" cy="1112858"/>
                <a:chOff x="6073888" y="1338988"/>
                <a:chExt cx="2688612" cy="1112858"/>
              </a:xfrm>
            </p:grpSpPr>
            <p:cxnSp>
              <p:nvCxnSpPr>
                <p:cNvPr id="157" name="Google Shape;276;p22">
                  <a:extLst>
                    <a:ext uri="{FF2B5EF4-FFF2-40B4-BE49-F238E27FC236}">
                      <a16:creationId xmlns:a16="http://schemas.microsoft.com/office/drawing/2014/main" id="{DCB1C9CF-2410-F5E8-A5C6-0BB86B73EEAD}"/>
                    </a:ext>
                  </a:extLst>
                </p:cNvPr>
                <p:cNvCxnSpPr/>
                <p:nvPr/>
              </p:nvCxnSpPr>
              <p:spPr>
                <a:xfrm>
                  <a:off x="6073900" y="14745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8" name="Google Shape;277;p22">
                  <a:extLst>
                    <a:ext uri="{FF2B5EF4-FFF2-40B4-BE49-F238E27FC236}">
                      <a16:creationId xmlns:a16="http://schemas.microsoft.com/office/drawing/2014/main" id="{B428C29D-5BC6-853E-647C-0F6CDF63AF07}"/>
                    </a:ext>
                  </a:extLst>
                </p:cNvPr>
                <p:cNvCxnSpPr/>
                <p:nvPr/>
              </p:nvCxnSpPr>
              <p:spPr>
                <a:xfrm>
                  <a:off x="6573588" y="13997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9" name="Google Shape;278;p22">
                  <a:extLst>
                    <a:ext uri="{FF2B5EF4-FFF2-40B4-BE49-F238E27FC236}">
                      <a16:creationId xmlns:a16="http://schemas.microsoft.com/office/drawing/2014/main" id="{0D47D2DF-78D5-7496-5D94-7649B23447F3}"/>
                    </a:ext>
                  </a:extLst>
                </p:cNvPr>
                <p:cNvCxnSpPr/>
                <p:nvPr/>
              </p:nvCxnSpPr>
              <p:spPr>
                <a:xfrm>
                  <a:off x="6322913" y="17245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0" name="Google Shape;279;p22">
                  <a:extLst>
                    <a:ext uri="{FF2B5EF4-FFF2-40B4-BE49-F238E27FC236}">
                      <a16:creationId xmlns:a16="http://schemas.microsoft.com/office/drawing/2014/main" id="{40EFB4B3-BA8C-A9E4-B391-2557D6AF9BB7}"/>
                    </a:ext>
                  </a:extLst>
                </p:cNvPr>
                <p:cNvCxnSpPr/>
                <p:nvPr/>
              </p:nvCxnSpPr>
              <p:spPr>
                <a:xfrm>
                  <a:off x="6139038" y="18824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1" name="Google Shape;280;p22">
                  <a:extLst>
                    <a:ext uri="{FF2B5EF4-FFF2-40B4-BE49-F238E27FC236}">
                      <a16:creationId xmlns:a16="http://schemas.microsoft.com/office/drawing/2014/main" id="{5FB9E792-A707-3233-A389-7FBCA67B256F}"/>
                    </a:ext>
                  </a:extLst>
                </p:cNvPr>
                <p:cNvCxnSpPr/>
                <p:nvPr/>
              </p:nvCxnSpPr>
              <p:spPr>
                <a:xfrm>
                  <a:off x="6573588" y="22321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2" name="Google Shape;281;p22">
                  <a:extLst>
                    <a:ext uri="{FF2B5EF4-FFF2-40B4-BE49-F238E27FC236}">
                      <a16:creationId xmlns:a16="http://schemas.microsoft.com/office/drawing/2014/main" id="{DA5D4E24-ACD3-C159-1768-F5932EED5DBD}"/>
                    </a:ext>
                  </a:extLst>
                </p:cNvPr>
                <p:cNvCxnSpPr/>
                <p:nvPr/>
              </p:nvCxnSpPr>
              <p:spPr>
                <a:xfrm>
                  <a:off x="6722238" y="18824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3" name="Google Shape;282;p22">
                  <a:extLst>
                    <a:ext uri="{FF2B5EF4-FFF2-40B4-BE49-F238E27FC236}">
                      <a16:creationId xmlns:a16="http://schemas.microsoft.com/office/drawing/2014/main" id="{A0E364B2-9A3B-8689-1FED-60C23E785610}"/>
                    </a:ext>
                  </a:extLst>
                </p:cNvPr>
                <p:cNvCxnSpPr/>
                <p:nvPr/>
              </p:nvCxnSpPr>
              <p:spPr>
                <a:xfrm>
                  <a:off x="6701895" y="24518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4" name="Google Shape;283;p22">
                  <a:extLst>
                    <a:ext uri="{FF2B5EF4-FFF2-40B4-BE49-F238E27FC236}">
                      <a16:creationId xmlns:a16="http://schemas.microsoft.com/office/drawing/2014/main" id="{7345C4AA-7380-B434-DB3D-126694D7FF9A}"/>
                    </a:ext>
                  </a:extLst>
                </p:cNvPr>
                <p:cNvCxnSpPr/>
                <p:nvPr/>
              </p:nvCxnSpPr>
              <p:spPr>
                <a:xfrm>
                  <a:off x="8087400" y="175381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5" name="Google Shape;284;p22">
                  <a:extLst>
                    <a:ext uri="{FF2B5EF4-FFF2-40B4-BE49-F238E27FC236}">
                      <a16:creationId xmlns:a16="http://schemas.microsoft.com/office/drawing/2014/main" id="{D369BBBB-087A-F1DF-D13F-7A5444E44D5C}"/>
                    </a:ext>
                  </a:extLst>
                </p:cNvPr>
                <p:cNvCxnSpPr/>
                <p:nvPr/>
              </p:nvCxnSpPr>
              <p:spPr>
                <a:xfrm>
                  <a:off x="7655675" y="19513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6" name="Google Shape;285;p22">
                  <a:extLst>
                    <a:ext uri="{FF2B5EF4-FFF2-40B4-BE49-F238E27FC236}">
                      <a16:creationId xmlns:a16="http://schemas.microsoft.com/office/drawing/2014/main" id="{3B643307-9591-91F8-1990-4FE1043872AB}"/>
                    </a:ext>
                  </a:extLst>
                </p:cNvPr>
                <p:cNvCxnSpPr/>
                <p:nvPr/>
              </p:nvCxnSpPr>
              <p:spPr>
                <a:xfrm>
                  <a:off x="7185550" y="20566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7" name="Google Shape;286;p22">
                  <a:extLst>
                    <a:ext uri="{FF2B5EF4-FFF2-40B4-BE49-F238E27FC236}">
                      <a16:creationId xmlns:a16="http://schemas.microsoft.com/office/drawing/2014/main" id="{EF04874A-4CEC-F377-0B04-A3492DD8CE81}"/>
                    </a:ext>
                  </a:extLst>
                </p:cNvPr>
                <p:cNvCxnSpPr/>
                <p:nvPr/>
              </p:nvCxnSpPr>
              <p:spPr>
                <a:xfrm>
                  <a:off x="7185550" y="23550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8" name="Google Shape;287;p22">
                  <a:extLst>
                    <a:ext uri="{FF2B5EF4-FFF2-40B4-BE49-F238E27FC236}">
                      <a16:creationId xmlns:a16="http://schemas.microsoft.com/office/drawing/2014/main" id="{D1CED252-9D21-AFCA-4885-285231FDBCB1}"/>
                    </a:ext>
                  </a:extLst>
                </p:cNvPr>
                <p:cNvCxnSpPr/>
                <p:nvPr/>
              </p:nvCxnSpPr>
              <p:spPr>
                <a:xfrm>
                  <a:off x="8055000" y="21092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9" name="Google Shape;288;p22">
                  <a:extLst>
                    <a:ext uri="{FF2B5EF4-FFF2-40B4-BE49-F238E27FC236}">
                      <a16:creationId xmlns:a16="http://schemas.microsoft.com/office/drawing/2014/main" id="{E1F7344E-3B62-0FF1-DEDF-07BDB06D660F}"/>
                    </a:ext>
                  </a:extLst>
                </p:cNvPr>
                <p:cNvCxnSpPr/>
                <p:nvPr/>
              </p:nvCxnSpPr>
              <p:spPr>
                <a:xfrm>
                  <a:off x="8297200" y="19425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0" name="Google Shape;289;p22">
                  <a:extLst>
                    <a:ext uri="{FF2B5EF4-FFF2-40B4-BE49-F238E27FC236}">
                      <a16:creationId xmlns:a16="http://schemas.microsoft.com/office/drawing/2014/main" id="{3D976FBE-A1B6-C48F-FAD4-C563FC2D3193}"/>
                    </a:ext>
                  </a:extLst>
                </p:cNvPr>
                <p:cNvCxnSpPr/>
                <p:nvPr/>
              </p:nvCxnSpPr>
              <p:spPr>
                <a:xfrm>
                  <a:off x="6073888" y="21681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1" name="Google Shape;290;p22">
                  <a:extLst>
                    <a:ext uri="{FF2B5EF4-FFF2-40B4-BE49-F238E27FC236}">
                      <a16:creationId xmlns:a16="http://schemas.microsoft.com/office/drawing/2014/main" id="{A85761CE-C749-A097-390C-8AC587F8AE92}"/>
                    </a:ext>
                  </a:extLst>
                </p:cNvPr>
                <p:cNvCxnSpPr/>
                <p:nvPr/>
              </p:nvCxnSpPr>
              <p:spPr>
                <a:xfrm>
                  <a:off x="7222775" y="13477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2" name="Google Shape;291;p22">
                  <a:extLst>
                    <a:ext uri="{FF2B5EF4-FFF2-40B4-BE49-F238E27FC236}">
                      <a16:creationId xmlns:a16="http://schemas.microsoft.com/office/drawing/2014/main" id="{C6A2D4E5-D80F-2A0F-4F23-DFF0BA39EF8E}"/>
                    </a:ext>
                  </a:extLst>
                </p:cNvPr>
                <p:cNvCxnSpPr/>
                <p:nvPr/>
              </p:nvCxnSpPr>
              <p:spPr>
                <a:xfrm>
                  <a:off x="7038900" y="15057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3" name="Google Shape;292;p22">
                  <a:extLst>
                    <a:ext uri="{FF2B5EF4-FFF2-40B4-BE49-F238E27FC236}">
                      <a16:creationId xmlns:a16="http://schemas.microsoft.com/office/drawing/2014/main" id="{ABD72A6A-BB1F-7904-B35B-95A194327936}"/>
                    </a:ext>
                  </a:extLst>
                </p:cNvPr>
                <p:cNvCxnSpPr/>
                <p:nvPr/>
              </p:nvCxnSpPr>
              <p:spPr>
                <a:xfrm>
                  <a:off x="8193200" y="16528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4" name="Google Shape;293;p22">
                  <a:extLst>
                    <a:ext uri="{FF2B5EF4-FFF2-40B4-BE49-F238E27FC236}">
                      <a16:creationId xmlns:a16="http://schemas.microsoft.com/office/drawing/2014/main" id="{96854BCB-A5A1-387B-2191-2E2381C2637C}"/>
                    </a:ext>
                  </a:extLst>
                </p:cNvPr>
                <p:cNvCxnSpPr/>
                <p:nvPr/>
              </p:nvCxnSpPr>
              <p:spPr>
                <a:xfrm>
                  <a:off x="7622100" y="15057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5" name="Google Shape;294;p22">
                  <a:extLst>
                    <a:ext uri="{FF2B5EF4-FFF2-40B4-BE49-F238E27FC236}">
                      <a16:creationId xmlns:a16="http://schemas.microsoft.com/office/drawing/2014/main" id="{1D5447DF-F34F-4E30-4453-24E22DB00C4E}"/>
                    </a:ext>
                  </a:extLst>
                </p:cNvPr>
                <p:cNvCxnSpPr/>
                <p:nvPr/>
              </p:nvCxnSpPr>
              <p:spPr>
                <a:xfrm>
                  <a:off x="7864300" y="1338988"/>
                  <a:ext cx="465300" cy="0"/>
                </a:xfrm>
                <a:prstGeom prst="straightConnector1">
                  <a:avLst/>
                </a:prstGeom>
                <a:noFill/>
                <a:ln w="38100" cap="flat" cmpd="sng">
                  <a:solidFill>
                    <a:schemeClr val="accent6"/>
                  </a:solidFill>
                  <a:prstDash val="solid"/>
                  <a:round/>
                  <a:headEnd type="none" w="med" len="med"/>
                  <a:tailEnd type="none" w="med" len="med"/>
                </a:ln>
              </p:spPr>
            </p:cxnSp>
          </p:grpSp>
          <p:grpSp>
            <p:nvGrpSpPr>
              <p:cNvPr id="117" name="Google Shape;275;p22">
                <a:extLst>
                  <a:ext uri="{FF2B5EF4-FFF2-40B4-BE49-F238E27FC236}">
                    <a16:creationId xmlns:a16="http://schemas.microsoft.com/office/drawing/2014/main" id="{6941944E-3D90-DE6A-3A0B-CF06613F3857}"/>
                  </a:ext>
                </a:extLst>
              </p:cNvPr>
              <p:cNvGrpSpPr/>
              <p:nvPr/>
            </p:nvGrpSpPr>
            <p:grpSpPr>
              <a:xfrm rot="10800000">
                <a:off x="5701401" y="600641"/>
                <a:ext cx="2921250" cy="1228158"/>
                <a:chOff x="6183245" y="1224980"/>
                <a:chExt cx="2921250" cy="1228158"/>
              </a:xfrm>
            </p:grpSpPr>
            <p:cxnSp>
              <p:nvCxnSpPr>
                <p:cNvPr id="138" name="Google Shape;276;p22">
                  <a:extLst>
                    <a:ext uri="{FF2B5EF4-FFF2-40B4-BE49-F238E27FC236}">
                      <a16:creationId xmlns:a16="http://schemas.microsoft.com/office/drawing/2014/main" id="{5013511C-5271-7F62-6179-E0EF9869F701}"/>
                    </a:ext>
                  </a:extLst>
                </p:cNvPr>
                <p:cNvCxnSpPr/>
                <p:nvPr/>
              </p:nvCxnSpPr>
              <p:spPr>
                <a:xfrm>
                  <a:off x="6183245" y="13389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39" name="Google Shape;277;p22">
                  <a:extLst>
                    <a:ext uri="{FF2B5EF4-FFF2-40B4-BE49-F238E27FC236}">
                      <a16:creationId xmlns:a16="http://schemas.microsoft.com/office/drawing/2014/main" id="{0C4E1DDA-7816-B8E7-2006-8ED216D851FB}"/>
                    </a:ext>
                  </a:extLst>
                </p:cNvPr>
                <p:cNvCxnSpPr/>
                <p:nvPr/>
              </p:nvCxnSpPr>
              <p:spPr>
                <a:xfrm>
                  <a:off x="6573588" y="14124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0" name="Google Shape;278;p22">
                  <a:extLst>
                    <a:ext uri="{FF2B5EF4-FFF2-40B4-BE49-F238E27FC236}">
                      <a16:creationId xmlns:a16="http://schemas.microsoft.com/office/drawing/2014/main" id="{B42A8716-8366-865A-5B00-F45CE4178A70}"/>
                    </a:ext>
                  </a:extLst>
                </p:cNvPr>
                <p:cNvCxnSpPr/>
                <p:nvPr/>
              </p:nvCxnSpPr>
              <p:spPr>
                <a:xfrm>
                  <a:off x="6363445" y="18007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1" name="Google Shape;279;p22">
                  <a:extLst>
                    <a:ext uri="{FF2B5EF4-FFF2-40B4-BE49-F238E27FC236}">
                      <a16:creationId xmlns:a16="http://schemas.microsoft.com/office/drawing/2014/main" id="{F79F17EB-9386-DA78-AB90-4ACA694C25A6}"/>
                    </a:ext>
                  </a:extLst>
                </p:cNvPr>
                <p:cNvCxnSpPr/>
                <p:nvPr/>
              </p:nvCxnSpPr>
              <p:spPr>
                <a:xfrm>
                  <a:off x="6187981" y="197356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2" name="Google Shape;280;p22">
                  <a:extLst>
                    <a:ext uri="{FF2B5EF4-FFF2-40B4-BE49-F238E27FC236}">
                      <a16:creationId xmlns:a16="http://schemas.microsoft.com/office/drawing/2014/main" id="{4F1F1719-E4FF-036A-BDC7-EC9B28938B44}"/>
                    </a:ext>
                  </a:extLst>
                </p:cNvPr>
                <p:cNvCxnSpPr/>
                <p:nvPr/>
              </p:nvCxnSpPr>
              <p:spPr>
                <a:xfrm>
                  <a:off x="6363445" y="24531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3" name="Google Shape;281;p22">
                  <a:extLst>
                    <a:ext uri="{FF2B5EF4-FFF2-40B4-BE49-F238E27FC236}">
                      <a16:creationId xmlns:a16="http://schemas.microsoft.com/office/drawing/2014/main" id="{B49C7D06-CCE7-98D6-7906-8CD4047D49DA}"/>
                    </a:ext>
                  </a:extLst>
                </p:cNvPr>
                <p:cNvCxnSpPr/>
                <p:nvPr/>
              </p:nvCxnSpPr>
              <p:spPr>
                <a:xfrm>
                  <a:off x="6722238" y="188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4" name="Google Shape;282;p22">
                  <a:extLst>
                    <a:ext uri="{FF2B5EF4-FFF2-40B4-BE49-F238E27FC236}">
                      <a16:creationId xmlns:a16="http://schemas.microsoft.com/office/drawing/2014/main" id="{D4A424D1-4917-263D-59C4-E7BC11CC0352}"/>
                    </a:ext>
                  </a:extLst>
                </p:cNvPr>
                <p:cNvCxnSpPr/>
                <p:nvPr/>
              </p:nvCxnSpPr>
              <p:spPr>
                <a:xfrm>
                  <a:off x="7371095" y="1762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5" name="Google Shape;283;p22">
                  <a:extLst>
                    <a:ext uri="{FF2B5EF4-FFF2-40B4-BE49-F238E27FC236}">
                      <a16:creationId xmlns:a16="http://schemas.microsoft.com/office/drawing/2014/main" id="{5F87A09D-32F2-304D-F443-27ED99BE1DDB}"/>
                    </a:ext>
                  </a:extLst>
                </p:cNvPr>
                <p:cNvCxnSpPr/>
                <p:nvPr/>
              </p:nvCxnSpPr>
              <p:spPr>
                <a:xfrm>
                  <a:off x="8087400" y="175381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6" name="Google Shape;284;p22">
                  <a:extLst>
                    <a:ext uri="{FF2B5EF4-FFF2-40B4-BE49-F238E27FC236}">
                      <a16:creationId xmlns:a16="http://schemas.microsoft.com/office/drawing/2014/main" id="{DD5564FF-894B-9CBB-5642-0380D8C9E48B}"/>
                    </a:ext>
                  </a:extLst>
                </p:cNvPr>
                <p:cNvCxnSpPr/>
                <p:nvPr/>
              </p:nvCxnSpPr>
              <p:spPr>
                <a:xfrm>
                  <a:off x="7655675" y="19513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7" name="Google Shape;285;p22">
                  <a:extLst>
                    <a:ext uri="{FF2B5EF4-FFF2-40B4-BE49-F238E27FC236}">
                      <a16:creationId xmlns:a16="http://schemas.microsoft.com/office/drawing/2014/main" id="{D445A058-4A8F-EEDE-6E3E-6F82D225F433}"/>
                    </a:ext>
                  </a:extLst>
                </p:cNvPr>
                <p:cNvCxnSpPr/>
                <p:nvPr/>
              </p:nvCxnSpPr>
              <p:spPr>
                <a:xfrm>
                  <a:off x="7185550" y="20566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8" name="Google Shape;286;p22">
                  <a:extLst>
                    <a:ext uri="{FF2B5EF4-FFF2-40B4-BE49-F238E27FC236}">
                      <a16:creationId xmlns:a16="http://schemas.microsoft.com/office/drawing/2014/main" id="{972C88C4-A3B4-82CD-5EA6-552EEBA2529E}"/>
                    </a:ext>
                  </a:extLst>
                </p:cNvPr>
                <p:cNvCxnSpPr/>
                <p:nvPr/>
              </p:nvCxnSpPr>
              <p:spPr>
                <a:xfrm>
                  <a:off x="7888325" y="242032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9" name="Google Shape;287;p22">
                  <a:extLst>
                    <a:ext uri="{FF2B5EF4-FFF2-40B4-BE49-F238E27FC236}">
                      <a16:creationId xmlns:a16="http://schemas.microsoft.com/office/drawing/2014/main" id="{2567891F-6DCC-FED9-D79E-BE74E3671D11}"/>
                    </a:ext>
                  </a:extLst>
                </p:cNvPr>
                <p:cNvCxnSpPr/>
                <p:nvPr/>
              </p:nvCxnSpPr>
              <p:spPr>
                <a:xfrm>
                  <a:off x="7952307" y="208680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0" name="Google Shape;288;p22">
                  <a:extLst>
                    <a:ext uri="{FF2B5EF4-FFF2-40B4-BE49-F238E27FC236}">
                      <a16:creationId xmlns:a16="http://schemas.microsoft.com/office/drawing/2014/main" id="{A5BF5715-8CAF-2745-0A2D-AB9B9CC2CE33}"/>
                    </a:ext>
                  </a:extLst>
                </p:cNvPr>
                <p:cNvCxnSpPr/>
                <p:nvPr/>
              </p:nvCxnSpPr>
              <p:spPr>
                <a:xfrm>
                  <a:off x="8639195" y="190405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1" name="Google Shape;289;p22">
                  <a:extLst>
                    <a:ext uri="{FF2B5EF4-FFF2-40B4-BE49-F238E27FC236}">
                      <a16:creationId xmlns:a16="http://schemas.microsoft.com/office/drawing/2014/main" id="{235C29DC-3CBA-96FC-D5FB-3768B6252D46}"/>
                    </a:ext>
                  </a:extLst>
                </p:cNvPr>
                <p:cNvCxnSpPr/>
                <p:nvPr/>
              </p:nvCxnSpPr>
              <p:spPr>
                <a:xfrm>
                  <a:off x="6345495" y="212605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2" name="Google Shape;290;p22">
                  <a:extLst>
                    <a:ext uri="{FF2B5EF4-FFF2-40B4-BE49-F238E27FC236}">
                      <a16:creationId xmlns:a16="http://schemas.microsoft.com/office/drawing/2014/main" id="{95C0C55B-AE61-BA8E-856B-D995BB76AF32}"/>
                    </a:ext>
                  </a:extLst>
                </p:cNvPr>
                <p:cNvCxnSpPr/>
                <p:nvPr/>
              </p:nvCxnSpPr>
              <p:spPr>
                <a:xfrm>
                  <a:off x="7133620" y="122498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3" name="Google Shape;291;p22">
                  <a:extLst>
                    <a:ext uri="{FF2B5EF4-FFF2-40B4-BE49-F238E27FC236}">
                      <a16:creationId xmlns:a16="http://schemas.microsoft.com/office/drawing/2014/main" id="{8F27150F-12BD-C5D6-2D4D-3BF2683525BA}"/>
                    </a:ext>
                  </a:extLst>
                </p:cNvPr>
                <p:cNvCxnSpPr/>
                <p:nvPr/>
              </p:nvCxnSpPr>
              <p:spPr>
                <a:xfrm>
                  <a:off x="7067819" y="14517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4" name="Google Shape;292;p22">
                  <a:extLst>
                    <a:ext uri="{FF2B5EF4-FFF2-40B4-BE49-F238E27FC236}">
                      <a16:creationId xmlns:a16="http://schemas.microsoft.com/office/drawing/2014/main" id="{711E4472-900C-D415-B8C2-5763A316B07E}"/>
                    </a:ext>
                  </a:extLst>
                </p:cNvPr>
                <p:cNvCxnSpPr/>
                <p:nvPr/>
              </p:nvCxnSpPr>
              <p:spPr>
                <a:xfrm>
                  <a:off x="8193200" y="165286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5" name="Google Shape;293;p22">
                  <a:extLst>
                    <a:ext uri="{FF2B5EF4-FFF2-40B4-BE49-F238E27FC236}">
                      <a16:creationId xmlns:a16="http://schemas.microsoft.com/office/drawing/2014/main" id="{1B8E5772-F4EF-A809-6EE2-A7E8812AD8EF}"/>
                    </a:ext>
                  </a:extLst>
                </p:cNvPr>
                <p:cNvCxnSpPr/>
                <p:nvPr/>
              </p:nvCxnSpPr>
              <p:spPr>
                <a:xfrm>
                  <a:off x="7622100" y="15057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6" name="Google Shape;294;p22">
                  <a:extLst>
                    <a:ext uri="{FF2B5EF4-FFF2-40B4-BE49-F238E27FC236}">
                      <a16:creationId xmlns:a16="http://schemas.microsoft.com/office/drawing/2014/main" id="{D76D5058-E1B1-0D25-0D7A-A980D8D77E8B}"/>
                    </a:ext>
                  </a:extLst>
                </p:cNvPr>
                <p:cNvCxnSpPr/>
                <p:nvPr/>
              </p:nvCxnSpPr>
              <p:spPr>
                <a:xfrm>
                  <a:off x="7864300" y="1338988"/>
                  <a:ext cx="465300" cy="0"/>
                </a:xfrm>
                <a:prstGeom prst="straightConnector1">
                  <a:avLst/>
                </a:prstGeom>
                <a:noFill/>
                <a:ln w="38100" cap="flat" cmpd="sng">
                  <a:solidFill>
                    <a:schemeClr val="accent1"/>
                  </a:solidFill>
                  <a:prstDash val="solid"/>
                  <a:round/>
                  <a:headEnd type="none" w="med" len="med"/>
                  <a:tailEnd type="none" w="med" len="med"/>
                </a:ln>
              </p:spPr>
            </p:cxnSp>
          </p:grpSp>
          <p:grpSp>
            <p:nvGrpSpPr>
              <p:cNvPr id="118" name="Google Shape;255;p22">
                <a:extLst>
                  <a:ext uri="{FF2B5EF4-FFF2-40B4-BE49-F238E27FC236}">
                    <a16:creationId xmlns:a16="http://schemas.microsoft.com/office/drawing/2014/main" id="{6DD6F875-5D9C-001D-8488-E6730FE00DF8}"/>
                  </a:ext>
                </a:extLst>
              </p:cNvPr>
              <p:cNvGrpSpPr/>
              <p:nvPr/>
            </p:nvGrpSpPr>
            <p:grpSpPr>
              <a:xfrm>
                <a:off x="5545900" y="657378"/>
                <a:ext cx="3309401" cy="1121447"/>
                <a:chOff x="5685749" y="-144168"/>
                <a:chExt cx="3309401" cy="1121447"/>
              </a:xfrm>
            </p:grpSpPr>
            <p:cxnSp>
              <p:nvCxnSpPr>
                <p:cNvPr id="119" name="Google Shape;256;p22">
                  <a:extLst>
                    <a:ext uri="{FF2B5EF4-FFF2-40B4-BE49-F238E27FC236}">
                      <a16:creationId xmlns:a16="http://schemas.microsoft.com/office/drawing/2014/main" id="{A1851CA1-7413-FE39-FC72-E70459C7D04F}"/>
                    </a:ext>
                  </a:extLst>
                </p:cNvPr>
                <p:cNvCxnSpPr/>
                <p:nvPr/>
              </p:nvCxnSpPr>
              <p:spPr>
                <a:xfrm>
                  <a:off x="7794932" y="18772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0" name="Google Shape;257;p22">
                  <a:extLst>
                    <a:ext uri="{FF2B5EF4-FFF2-40B4-BE49-F238E27FC236}">
                      <a16:creationId xmlns:a16="http://schemas.microsoft.com/office/drawing/2014/main" id="{8EECF529-7404-468B-B912-45DE7282EFDD}"/>
                    </a:ext>
                  </a:extLst>
                </p:cNvPr>
                <p:cNvCxnSpPr/>
                <p:nvPr/>
              </p:nvCxnSpPr>
              <p:spPr>
                <a:xfrm>
                  <a:off x="6555563" y="1182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1" name="Google Shape;258;p22">
                  <a:extLst>
                    <a:ext uri="{FF2B5EF4-FFF2-40B4-BE49-F238E27FC236}">
                      <a16:creationId xmlns:a16="http://schemas.microsoft.com/office/drawing/2014/main" id="{252FE415-6405-93FC-DE38-71F63720C91F}"/>
                    </a:ext>
                  </a:extLst>
                </p:cNvPr>
                <p:cNvCxnSpPr/>
                <p:nvPr/>
              </p:nvCxnSpPr>
              <p:spPr>
                <a:xfrm>
                  <a:off x="6160395" y="6767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2" name="Google Shape;259;p22">
                  <a:extLst>
                    <a:ext uri="{FF2B5EF4-FFF2-40B4-BE49-F238E27FC236}">
                      <a16:creationId xmlns:a16="http://schemas.microsoft.com/office/drawing/2014/main" id="{791B5CEB-1A93-552A-13B4-C6D68F850A4C}"/>
                    </a:ext>
                  </a:extLst>
                </p:cNvPr>
                <p:cNvCxnSpPr/>
                <p:nvPr/>
              </p:nvCxnSpPr>
              <p:spPr>
                <a:xfrm>
                  <a:off x="6347029" y="85856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3" name="Google Shape;260;p22">
                  <a:extLst>
                    <a:ext uri="{FF2B5EF4-FFF2-40B4-BE49-F238E27FC236}">
                      <a16:creationId xmlns:a16="http://schemas.microsoft.com/office/drawing/2014/main" id="{018BFDF3-B035-8E6B-47B6-92802D920817}"/>
                    </a:ext>
                  </a:extLst>
                </p:cNvPr>
                <p:cNvCxnSpPr/>
                <p:nvPr/>
              </p:nvCxnSpPr>
              <p:spPr>
                <a:xfrm>
                  <a:off x="6947326" y="97727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4" name="Google Shape;261;p22">
                  <a:extLst>
                    <a:ext uri="{FF2B5EF4-FFF2-40B4-BE49-F238E27FC236}">
                      <a16:creationId xmlns:a16="http://schemas.microsoft.com/office/drawing/2014/main" id="{C23872E0-8C54-48EC-9EF9-06A7DDDA7876}"/>
                    </a:ext>
                  </a:extLst>
                </p:cNvPr>
                <p:cNvCxnSpPr/>
                <p:nvPr/>
              </p:nvCxnSpPr>
              <p:spPr>
                <a:xfrm>
                  <a:off x="6954888" y="7996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5" name="Google Shape;262;p22">
                  <a:extLst>
                    <a:ext uri="{FF2B5EF4-FFF2-40B4-BE49-F238E27FC236}">
                      <a16:creationId xmlns:a16="http://schemas.microsoft.com/office/drawing/2014/main" id="{B29998B9-2A06-68A4-24A2-59CCB2267386}"/>
                    </a:ext>
                  </a:extLst>
                </p:cNvPr>
                <p:cNvCxnSpPr/>
                <p:nvPr/>
              </p:nvCxnSpPr>
              <p:spPr>
                <a:xfrm>
                  <a:off x="6664775" y="23542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6" name="Google Shape;263;p22">
                  <a:extLst>
                    <a:ext uri="{FF2B5EF4-FFF2-40B4-BE49-F238E27FC236}">
                      <a16:creationId xmlns:a16="http://schemas.microsoft.com/office/drawing/2014/main" id="{AF6EEB41-51B8-07B3-0476-F370EF5F1012}"/>
                    </a:ext>
                  </a:extLst>
                </p:cNvPr>
                <p:cNvCxnSpPr/>
                <p:nvPr/>
              </p:nvCxnSpPr>
              <p:spPr>
                <a:xfrm>
                  <a:off x="8254906" y="3387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7" name="Google Shape;264;p22">
                  <a:extLst>
                    <a:ext uri="{FF2B5EF4-FFF2-40B4-BE49-F238E27FC236}">
                      <a16:creationId xmlns:a16="http://schemas.microsoft.com/office/drawing/2014/main" id="{DF71E0D1-BB3C-4483-A20E-DAD5BDE15F3F}"/>
                    </a:ext>
                  </a:extLst>
                </p:cNvPr>
                <p:cNvCxnSpPr/>
                <p:nvPr/>
              </p:nvCxnSpPr>
              <p:spPr>
                <a:xfrm>
                  <a:off x="7687495" y="90536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8" name="Google Shape;265;p22">
                  <a:extLst>
                    <a:ext uri="{FF2B5EF4-FFF2-40B4-BE49-F238E27FC236}">
                      <a16:creationId xmlns:a16="http://schemas.microsoft.com/office/drawing/2014/main" id="{4DB9CD08-2053-7079-9F6D-3CB95FE9A05E}"/>
                    </a:ext>
                  </a:extLst>
                </p:cNvPr>
                <p:cNvCxnSpPr/>
                <p:nvPr/>
              </p:nvCxnSpPr>
              <p:spPr>
                <a:xfrm>
                  <a:off x="7117219" y="54037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9" name="Google Shape;266;p22">
                  <a:extLst>
                    <a:ext uri="{FF2B5EF4-FFF2-40B4-BE49-F238E27FC236}">
                      <a16:creationId xmlns:a16="http://schemas.microsoft.com/office/drawing/2014/main" id="{15E51C83-27D6-5EC5-BBEF-96EEBFBAF770}"/>
                    </a:ext>
                  </a:extLst>
                </p:cNvPr>
                <p:cNvCxnSpPr/>
                <p:nvPr/>
              </p:nvCxnSpPr>
              <p:spPr>
                <a:xfrm>
                  <a:off x="8292464" y="36822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0" name="Google Shape;267;p22">
                  <a:extLst>
                    <a:ext uri="{FF2B5EF4-FFF2-40B4-BE49-F238E27FC236}">
                      <a16:creationId xmlns:a16="http://schemas.microsoft.com/office/drawing/2014/main" id="{788DD1F2-1A19-2B30-C142-0E7C2B8E7FF1}"/>
                    </a:ext>
                  </a:extLst>
                </p:cNvPr>
                <p:cNvCxnSpPr/>
                <p:nvPr/>
              </p:nvCxnSpPr>
              <p:spPr>
                <a:xfrm>
                  <a:off x="8529850" y="6767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1" name="Google Shape;268;p22">
                  <a:extLst>
                    <a:ext uri="{FF2B5EF4-FFF2-40B4-BE49-F238E27FC236}">
                      <a16:creationId xmlns:a16="http://schemas.microsoft.com/office/drawing/2014/main" id="{FD1907B9-DA69-056B-77EF-D29CE58F73FF}"/>
                    </a:ext>
                  </a:extLst>
                </p:cNvPr>
                <p:cNvCxnSpPr/>
                <p:nvPr/>
              </p:nvCxnSpPr>
              <p:spPr>
                <a:xfrm>
                  <a:off x="7651700" y="72327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2" name="Google Shape;269;p22">
                  <a:extLst>
                    <a:ext uri="{FF2B5EF4-FFF2-40B4-BE49-F238E27FC236}">
                      <a16:creationId xmlns:a16="http://schemas.microsoft.com/office/drawing/2014/main" id="{EB9F1461-EECA-0827-E421-08A4415F8A87}"/>
                    </a:ext>
                  </a:extLst>
                </p:cNvPr>
                <p:cNvCxnSpPr/>
                <p:nvPr/>
              </p:nvCxnSpPr>
              <p:spPr>
                <a:xfrm>
                  <a:off x="7090995" y="-14416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3" name="Google Shape;270;p22">
                  <a:extLst>
                    <a:ext uri="{FF2B5EF4-FFF2-40B4-BE49-F238E27FC236}">
                      <a16:creationId xmlns:a16="http://schemas.microsoft.com/office/drawing/2014/main" id="{B507F488-24BC-1A91-E3B8-1F75F4B9F30B}"/>
                    </a:ext>
                  </a:extLst>
                </p:cNvPr>
                <p:cNvCxnSpPr/>
                <p:nvPr/>
              </p:nvCxnSpPr>
              <p:spPr>
                <a:xfrm>
                  <a:off x="6555563" y="3387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4" name="Google Shape;271;p22">
                  <a:extLst>
                    <a:ext uri="{FF2B5EF4-FFF2-40B4-BE49-F238E27FC236}">
                      <a16:creationId xmlns:a16="http://schemas.microsoft.com/office/drawing/2014/main" id="{14CE9ECF-4CB8-2F0F-CB3C-6A7C3DF4BA27}"/>
                    </a:ext>
                  </a:extLst>
                </p:cNvPr>
                <p:cNvCxnSpPr/>
                <p:nvPr/>
              </p:nvCxnSpPr>
              <p:spPr>
                <a:xfrm>
                  <a:off x="7636912" y="13640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5" name="Google Shape;272;p22">
                  <a:extLst>
                    <a:ext uri="{FF2B5EF4-FFF2-40B4-BE49-F238E27FC236}">
                      <a16:creationId xmlns:a16="http://schemas.microsoft.com/office/drawing/2014/main" id="{3DB6F5ED-FD04-289C-DA0D-A444C02CB7AD}"/>
                    </a:ext>
                  </a:extLst>
                </p:cNvPr>
                <p:cNvCxnSpPr/>
                <p:nvPr/>
              </p:nvCxnSpPr>
              <p:spPr>
                <a:xfrm>
                  <a:off x="7394668" y="34874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6" name="Google Shape;273;p22">
                  <a:extLst>
                    <a:ext uri="{FF2B5EF4-FFF2-40B4-BE49-F238E27FC236}">
                      <a16:creationId xmlns:a16="http://schemas.microsoft.com/office/drawing/2014/main" id="{B91EBA5A-E5E6-DE22-C9E1-73ADE750A638}"/>
                    </a:ext>
                  </a:extLst>
                </p:cNvPr>
                <p:cNvCxnSpPr/>
                <p:nvPr/>
              </p:nvCxnSpPr>
              <p:spPr>
                <a:xfrm>
                  <a:off x="6108288" y="-9348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7" name="Google Shape;274;p22">
                  <a:extLst>
                    <a:ext uri="{FF2B5EF4-FFF2-40B4-BE49-F238E27FC236}">
                      <a16:creationId xmlns:a16="http://schemas.microsoft.com/office/drawing/2014/main" id="{6DFC398B-D5E2-D41B-97D9-38F89CBB2019}"/>
                    </a:ext>
                  </a:extLst>
                </p:cNvPr>
                <p:cNvCxnSpPr/>
                <p:nvPr/>
              </p:nvCxnSpPr>
              <p:spPr>
                <a:xfrm>
                  <a:off x="5685749" y="187725"/>
                  <a:ext cx="465300" cy="0"/>
                </a:xfrm>
                <a:prstGeom prst="straightConnector1">
                  <a:avLst/>
                </a:prstGeom>
                <a:noFill/>
                <a:ln w="38100" cap="flat" cmpd="sng">
                  <a:solidFill>
                    <a:schemeClr val="accent4"/>
                  </a:solidFill>
                  <a:prstDash val="solid"/>
                  <a:round/>
                  <a:headEnd type="none" w="med" len="med"/>
                  <a:tailEnd type="none" w="med" len="med"/>
                </a:ln>
              </p:spPr>
            </p:cxnSp>
          </p:grpSp>
        </p:grpSp>
        <p:grpSp>
          <p:nvGrpSpPr>
            <p:cNvPr id="34" name="Group 33">
              <a:extLst>
                <a:ext uri="{FF2B5EF4-FFF2-40B4-BE49-F238E27FC236}">
                  <a16:creationId xmlns:a16="http://schemas.microsoft.com/office/drawing/2014/main" id="{B505E16F-342B-67EB-1E6B-3D8D989439A0}"/>
                </a:ext>
              </a:extLst>
            </p:cNvPr>
            <p:cNvGrpSpPr/>
            <p:nvPr/>
          </p:nvGrpSpPr>
          <p:grpSpPr>
            <a:xfrm>
              <a:off x="8003292" y="5185886"/>
              <a:ext cx="3309401" cy="1228158"/>
              <a:chOff x="5545900" y="600641"/>
              <a:chExt cx="3309401" cy="1228158"/>
            </a:xfrm>
          </p:grpSpPr>
          <p:grpSp>
            <p:nvGrpSpPr>
              <p:cNvPr id="35" name="Google Shape;255;p22">
                <a:extLst>
                  <a:ext uri="{FF2B5EF4-FFF2-40B4-BE49-F238E27FC236}">
                    <a16:creationId xmlns:a16="http://schemas.microsoft.com/office/drawing/2014/main" id="{F9F3B865-FD4E-347A-3DC8-17513B4D3092}"/>
                  </a:ext>
                </a:extLst>
              </p:cNvPr>
              <p:cNvGrpSpPr/>
              <p:nvPr/>
            </p:nvGrpSpPr>
            <p:grpSpPr>
              <a:xfrm>
                <a:off x="5934051" y="628853"/>
                <a:ext cx="2688600" cy="1170775"/>
                <a:chOff x="6073900" y="1175700"/>
                <a:chExt cx="2688600" cy="1170775"/>
              </a:xfrm>
            </p:grpSpPr>
            <p:cxnSp>
              <p:nvCxnSpPr>
                <p:cNvPr id="96" name="Google Shape;256;p22">
                  <a:extLst>
                    <a:ext uri="{FF2B5EF4-FFF2-40B4-BE49-F238E27FC236}">
                      <a16:creationId xmlns:a16="http://schemas.microsoft.com/office/drawing/2014/main" id="{B74B5526-759C-47BA-767F-6D68A0A9867D}"/>
                    </a:ext>
                  </a:extLst>
                </p:cNvPr>
                <p:cNvCxnSpPr/>
                <p:nvPr/>
              </p:nvCxnSpPr>
              <p:spPr>
                <a:xfrm>
                  <a:off x="6073900" y="14745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7" name="Google Shape;257;p22">
                  <a:extLst>
                    <a:ext uri="{FF2B5EF4-FFF2-40B4-BE49-F238E27FC236}">
                      <a16:creationId xmlns:a16="http://schemas.microsoft.com/office/drawing/2014/main" id="{5DE22F7E-DE15-3AC1-D1C0-1B3F91CFB1D9}"/>
                    </a:ext>
                  </a:extLst>
                </p:cNvPr>
                <p:cNvCxnSpPr/>
                <p:nvPr/>
              </p:nvCxnSpPr>
              <p:spPr>
                <a:xfrm>
                  <a:off x="6164913" y="15752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8" name="Google Shape;258;p22">
                  <a:extLst>
                    <a:ext uri="{FF2B5EF4-FFF2-40B4-BE49-F238E27FC236}">
                      <a16:creationId xmlns:a16="http://schemas.microsoft.com/office/drawing/2014/main" id="{08DE3F60-FE60-4054-A875-45C0454A8682}"/>
                    </a:ext>
                  </a:extLst>
                </p:cNvPr>
                <p:cNvCxnSpPr/>
                <p:nvPr/>
              </p:nvCxnSpPr>
              <p:spPr>
                <a:xfrm>
                  <a:off x="6322913" y="17245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9" name="Google Shape;259;p22">
                  <a:extLst>
                    <a:ext uri="{FF2B5EF4-FFF2-40B4-BE49-F238E27FC236}">
                      <a16:creationId xmlns:a16="http://schemas.microsoft.com/office/drawing/2014/main" id="{24F633A7-A57B-4860-884C-08E338DB343B}"/>
                    </a:ext>
                  </a:extLst>
                </p:cNvPr>
                <p:cNvCxnSpPr/>
                <p:nvPr/>
              </p:nvCxnSpPr>
              <p:spPr>
                <a:xfrm>
                  <a:off x="6139038" y="1882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0" name="Google Shape;260;p22">
                  <a:extLst>
                    <a:ext uri="{FF2B5EF4-FFF2-40B4-BE49-F238E27FC236}">
                      <a16:creationId xmlns:a16="http://schemas.microsoft.com/office/drawing/2014/main" id="{F0F29B70-400C-3D8C-7C1D-FF42ADAF9E7A}"/>
                    </a:ext>
                  </a:extLst>
                </p:cNvPr>
                <p:cNvCxnSpPr/>
                <p:nvPr/>
              </p:nvCxnSpPr>
              <p:spPr>
                <a:xfrm>
                  <a:off x="6573588" y="20053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1" name="Google Shape;261;p22">
                  <a:extLst>
                    <a:ext uri="{FF2B5EF4-FFF2-40B4-BE49-F238E27FC236}">
                      <a16:creationId xmlns:a16="http://schemas.microsoft.com/office/drawing/2014/main" id="{D825F1BE-A3BE-87E2-241E-B586D6FE74E8}"/>
                    </a:ext>
                  </a:extLst>
                </p:cNvPr>
                <p:cNvCxnSpPr/>
                <p:nvPr/>
              </p:nvCxnSpPr>
              <p:spPr>
                <a:xfrm>
                  <a:off x="6722238" y="1882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2" name="Google Shape;262;p22">
                  <a:extLst>
                    <a:ext uri="{FF2B5EF4-FFF2-40B4-BE49-F238E27FC236}">
                      <a16:creationId xmlns:a16="http://schemas.microsoft.com/office/drawing/2014/main" id="{0FDB79A6-35C4-C7DF-0CA4-FBB56531A80B}"/>
                    </a:ext>
                  </a:extLst>
                </p:cNvPr>
                <p:cNvCxnSpPr/>
                <p:nvPr/>
              </p:nvCxnSpPr>
              <p:spPr>
                <a:xfrm>
                  <a:off x="6964438" y="17157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3" name="Google Shape;263;p22">
                  <a:extLst>
                    <a:ext uri="{FF2B5EF4-FFF2-40B4-BE49-F238E27FC236}">
                      <a16:creationId xmlns:a16="http://schemas.microsoft.com/office/drawing/2014/main" id="{D1554B00-C7B3-DDB9-E6E6-EC0EF38957F4}"/>
                    </a:ext>
                  </a:extLst>
                </p:cNvPr>
                <p:cNvCxnSpPr/>
                <p:nvPr/>
              </p:nvCxnSpPr>
              <p:spPr>
                <a:xfrm>
                  <a:off x="7497675" y="18020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4" name="Google Shape;264;p22">
                  <a:extLst>
                    <a:ext uri="{FF2B5EF4-FFF2-40B4-BE49-F238E27FC236}">
                      <a16:creationId xmlns:a16="http://schemas.microsoft.com/office/drawing/2014/main" id="{6F294D1B-BAF0-E804-9725-8E97B56F915E}"/>
                    </a:ext>
                  </a:extLst>
                </p:cNvPr>
                <p:cNvCxnSpPr/>
                <p:nvPr/>
              </p:nvCxnSpPr>
              <p:spPr>
                <a:xfrm>
                  <a:off x="7655675" y="19513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5" name="Google Shape;265;p22">
                  <a:extLst>
                    <a:ext uri="{FF2B5EF4-FFF2-40B4-BE49-F238E27FC236}">
                      <a16:creationId xmlns:a16="http://schemas.microsoft.com/office/drawing/2014/main" id="{E83304EF-5E9A-8C20-A0A9-20702F4D6646}"/>
                    </a:ext>
                  </a:extLst>
                </p:cNvPr>
                <p:cNvCxnSpPr/>
                <p:nvPr/>
              </p:nvCxnSpPr>
              <p:spPr>
                <a:xfrm>
                  <a:off x="7322600" y="20566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6" name="Google Shape;266;p22">
                  <a:extLst>
                    <a:ext uri="{FF2B5EF4-FFF2-40B4-BE49-F238E27FC236}">
                      <a16:creationId xmlns:a16="http://schemas.microsoft.com/office/drawing/2014/main" id="{41A9DDA8-FA05-3C16-A72B-31F544520047}"/>
                    </a:ext>
                  </a:extLst>
                </p:cNvPr>
                <p:cNvCxnSpPr/>
                <p:nvPr/>
              </p:nvCxnSpPr>
              <p:spPr>
                <a:xfrm>
                  <a:off x="8011200" y="2346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7" name="Google Shape;267;p22">
                  <a:extLst>
                    <a:ext uri="{FF2B5EF4-FFF2-40B4-BE49-F238E27FC236}">
                      <a16:creationId xmlns:a16="http://schemas.microsoft.com/office/drawing/2014/main" id="{4B95CFD8-72C4-3102-CA16-18265BA79C02}"/>
                    </a:ext>
                  </a:extLst>
                </p:cNvPr>
                <p:cNvCxnSpPr/>
                <p:nvPr/>
              </p:nvCxnSpPr>
              <p:spPr>
                <a:xfrm>
                  <a:off x="8055000" y="21092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8" name="Google Shape;268;p22">
                  <a:extLst>
                    <a:ext uri="{FF2B5EF4-FFF2-40B4-BE49-F238E27FC236}">
                      <a16:creationId xmlns:a16="http://schemas.microsoft.com/office/drawing/2014/main" id="{9FD6BFBA-C285-EBC2-5E5C-717FA065379A}"/>
                    </a:ext>
                  </a:extLst>
                </p:cNvPr>
                <p:cNvCxnSpPr/>
                <p:nvPr/>
              </p:nvCxnSpPr>
              <p:spPr>
                <a:xfrm>
                  <a:off x="8297200" y="19425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9" name="Google Shape;269;p22">
                  <a:extLst>
                    <a:ext uri="{FF2B5EF4-FFF2-40B4-BE49-F238E27FC236}">
                      <a16:creationId xmlns:a16="http://schemas.microsoft.com/office/drawing/2014/main" id="{1A7C78F4-D708-11C4-C7ED-6F3173A8C86A}"/>
                    </a:ext>
                  </a:extLst>
                </p:cNvPr>
                <p:cNvCxnSpPr/>
                <p:nvPr/>
              </p:nvCxnSpPr>
              <p:spPr>
                <a:xfrm>
                  <a:off x="7222775" y="221484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0" name="Google Shape;270;p22">
                  <a:extLst>
                    <a:ext uri="{FF2B5EF4-FFF2-40B4-BE49-F238E27FC236}">
                      <a16:creationId xmlns:a16="http://schemas.microsoft.com/office/drawing/2014/main" id="{B16147C8-4777-744D-2B8A-3F671CE0E1E9}"/>
                    </a:ext>
                  </a:extLst>
                </p:cNvPr>
                <p:cNvCxnSpPr/>
                <p:nvPr/>
              </p:nvCxnSpPr>
              <p:spPr>
                <a:xfrm>
                  <a:off x="7222775" y="134776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1" name="Google Shape;271;p22">
                  <a:extLst>
                    <a:ext uri="{FF2B5EF4-FFF2-40B4-BE49-F238E27FC236}">
                      <a16:creationId xmlns:a16="http://schemas.microsoft.com/office/drawing/2014/main" id="{2A886119-71B6-EF24-5078-2A3BEEE8A1B5}"/>
                    </a:ext>
                  </a:extLst>
                </p:cNvPr>
                <p:cNvCxnSpPr/>
                <p:nvPr/>
              </p:nvCxnSpPr>
              <p:spPr>
                <a:xfrm>
                  <a:off x="7038900" y="150573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2" name="Google Shape;272;p22">
                  <a:extLst>
                    <a:ext uri="{FF2B5EF4-FFF2-40B4-BE49-F238E27FC236}">
                      <a16:creationId xmlns:a16="http://schemas.microsoft.com/office/drawing/2014/main" id="{4668939A-B01E-4F3E-1B33-544AC631683D}"/>
                    </a:ext>
                  </a:extLst>
                </p:cNvPr>
                <p:cNvCxnSpPr/>
                <p:nvPr/>
              </p:nvCxnSpPr>
              <p:spPr>
                <a:xfrm>
                  <a:off x="7473450" y="162863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3" name="Google Shape;273;p22">
                  <a:extLst>
                    <a:ext uri="{FF2B5EF4-FFF2-40B4-BE49-F238E27FC236}">
                      <a16:creationId xmlns:a16="http://schemas.microsoft.com/office/drawing/2014/main" id="{5B279EA6-3276-0B84-2F89-CD61EFA5A1F6}"/>
                    </a:ext>
                  </a:extLst>
                </p:cNvPr>
                <p:cNvCxnSpPr/>
                <p:nvPr/>
              </p:nvCxnSpPr>
              <p:spPr>
                <a:xfrm>
                  <a:off x="7478614" y="11757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4" name="Google Shape;274;p22">
                  <a:extLst>
                    <a:ext uri="{FF2B5EF4-FFF2-40B4-BE49-F238E27FC236}">
                      <a16:creationId xmlns:a16="http://schemas.microsoft.com/office/drawing/2014/main" id="{EC80B8BC-B088-C060-7BD7-1C52733FE80D}"/>
                    </a:ext>
                  </a:extLst>
                </p:cNvPr>
                <p:cNvCxnSpPr/>
                <p:nvPr/>
              </p:nvCxnSpPr>
              <p:spPr>
                <a:xfrm>
                  <a:off x="7864300" y="1338988"/>
                  <a:ext cx="465300" cy="0"/>
                </a:xfrm>
                <a:prstGeom prst="straightConnector1">
                  <a:avLst/>
                </a:prstGeom>
                <a:noFill/>
                <a:ln w="38100" cap="flat" cmpd="sng">
                  <a:solidFill>
                    <a:srgbClr val="FF0000"/>
                  </a:solidFill>
                  <a:prstDash val="solid"/>
                  <a:round/>
                  <a:headEnd type="none" w="med" len="med"/>
                  <a:tailEnd type="none" w="med" len="med"/>
                </a:ln>
              </p:spPr>
            </p:cxnSp>
          </p:grpSp>
          <p:grpSp>
            <p:nvGrpSpPr>
              <p:cNvPr id="36" name="Google Shape;275;p22">
                <a:extLst>
                  <a:ext uri="{FF2B5EF4-FFF2-40B4-BE49-F238E27FC236}">
                    <a16:creationId xmlns:a16="http://schemas.microsoft.com/office/drawing/2014/main" id="{BB82BF79-A516-889D-F326-57D32BEB6143}"/>
                  </a:ext>
                </a:extLst>
              </p:cNvPr>
              <p:cNvGrpSpPr/>
              <p:nvPr/>
            </p:nvGrpSpPr>
            <p:grpSpPr>
              <a:xfrm>
                <a:off x="5857839" y="715941"/>
                <a:ext cx="2688612" cy="1112858"/>
                <a:chOff x="6073888" y="1338988"/>
                <a:chExt cx="2688612" cy="1112858"/>
              </a:xfrm>
            </p:grpSpPr>
            <p:cxnSp>
              <p:nvCxnSpPr>
                <p:cNvPr id="77" name="Google Shape;276;p22">
                  <a:extLst>
                    <a:ext uri="{FF2B5EF4-FFF2-40B4-BE49-F238E27FC236}">
                      <a16:creationId xmlns:a16="http://schemas.microsoft.com/office/drawing/2014/main" id="{FDC58D42-DCA0-7204-35DC-DF201BB663BF}"/>
                    </a:ext>
                  </a:extLst>
                </p:cNvPr>
                <p:cNvCxnSpPr/>
                <p:nvPr/>
              </p:nvCxnSpPr>
              <p:spPr>
                <a:xfrm>
                  <a:off x="6073900" y="14745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8" name="Google Shape;277;p22">
                  <a:extLst>
                    <a:ext uri="{FF2B5EF4-FFF2-40B4-BE49-F238E27FC236}">
                      <a16:creationId xmlns:a16="http://schemas.microsoft.com/office/drawing/2014/main" id="{99587AB3-C266-6AF3-7D81-939EF798A0FE}"/>
                    </a:ext>
                  </a:extLst>
                </p:cNvPr>
                <p:cNvCxnSpPr/>
                <p:nvPr/>
              </p:nvCxnSpPr>
              <p:spPr>
                <a:xfrm>
                  <a:off x="6573588" y="13997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9" name="Google Shape;278;p22">
                  <a:extLst>
                    <a:ext uri="{FF2B5EF4-FFF2-40B4-BE49-F238E27FC236}">
                      <a16:creationId xmlns:a16="http://schemas.microsoft.com/office/drawing/2014/main" id="{7A63B14E-EA40-F280-6840-AAD2790FBBB1}"/>
                    </a:ext>
                  </a:extLst>
                </p:cNvPr>
                <p:cNvCxnSpPr/>
                <p:nvPr/>
              </p:nvCxnSpPr>
              <p:spPr>
                <a:xfrm>
                  <a:off x="6322913" y="17245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0" name="Google Shape;279;p22">
                  <a:extLst>
                    <a:ext uri="{FF2B5EF4-FFF2-40B4-BE49-F238E27FC236}">
                      <a16:creationId xmlns:a16="http://schemas.microsoft.com/office/drawing/2014/main" id="{128BCC45-4123-5A1E-B0D8-4F5B5F1545B4}"/>
                    </a:ext>
                  </a:extLst>
                </p:cNvPr>
                <p:cNvCxnSpPr/>
                <p:nvPr/>
              </p:nvCxnSpPr>
              <p:spPr>
                <a:xfrm>
                  <a:off x="6139038" y="18824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1" name="Google Shape;280;p22">
                  <a:extLst>
                    <a:ext uri="{FF2B5EF4-FFF2-40B4-BE49-F238E27FC236}">
                      <a16:creationId xmlns:a16="http://schemas.microsoft.com/office/drawing/2014/main" id="{CAE7D6FD-2E86-2F03-58B7-D11BB4BE891D}"/>
                    </a:ext>
                  </a:extLst>
                </p:cNvPr>
                <p:cNvCxnSpPr/>
                <p:nvPr/>
              </p:nvCxnSpPr>
              <p:spPr>
                <a:xfrm>
                  <a:off x="6573588" y="22321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2" name="Google Shape;281;p22">
                  <a:extLst>
                    <a:ext uri="{FF2B5EF4-FFF2-40B4-BE49-F238E27FC236}">
                      <a16:creationId xmlns:a16="http://schemas.microsoft.com/office/drawing/2014/main" id="{092F07DC-050D-3415-ACA0-95CDD076CAE8}"/>
                    </a:ext>
                  </a:extLst>
                </p:cNvPr>
                <p:cNvCxnSpPr/>
                <p:nvPr/>
              </p:nvCxnSpPr>
              <p:spPr>
                <a:xfrm>
                  <a:off x="6722238" y="18824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3" name="Google Shape;282;p22">
                  <a:extLst>
                    <a:ext uri="{FF2B5EF4-FFF2-40B4-BE49-F238E27FC236}">
                      <a16:creationId xmlns:a16="http://schemas.microsoft.com/office/drawing/2014/main" id="{844A613F-FF3D-3218-53F9-2583B045EC7D}"/>
                    </a:ext>
                  </a:extLst>
                </p:cNvPr>
                <p:cNvCxnSpPr/>
                <p:nvPr/>
              </p:nvCxnSpPr>
              <p:spPr>
                <a:xfrm>
                  <a:off x="6701895" y="24518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4" name="Google Shape;283;p22">
                  <a:extLst>
                    <a:ext uri="{FF2B5EF4-FFF2-40B4-BE49-F238E27FC236}">
                      <a16:creationId xmlns:a16="http://schemas.microsoft.com/office/drawing/2014/main" id="{5DD1B47B-D5ED-00F7-268C-21CFCF8ABEA0}"/>
                    </a:ext>
                  </a:extLst>
                </p:cNvPr>
                <p:cNvCxnSpPr/>
                <p:nvPr/>
              </p:nvCxnSpPr>
              <p:spPr>
                <a:xfrm>
                  <a:off x="8087400" y="175381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5" name="Google Shape;284;p22">
                  <a:extLst>
                    <a:ext uri="{FF2B5EF4-FFF2-40B4-BE49-F238E27FC236}">
                      <a16:creationId xmlns:a16="http://schemas.microsoft.com/office/drawing/2014/main" id="{4264672A-DF5D-4CC5-41C0-527DF78B0079}"/>
                    </a:ext>
                  </a:extLst>
                </p:cNvPr>
                <p:cNvCxnSpPr/>
                <p:nvPr/>
              </p:nvCxnSpPr>
              <p:spPr>
                <a:xfrm>
                  <a:off x="7655675" y="19513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6" name="Google Shape;285;p22">
                  <a:extLst>
                    <a:ext uri="{FF2B5EF4-FFF2-40B4-BE49-F238E27FC236}">
                      <a16:creationId xmlns:a16="http://schemas.microsoft.com/office/drawing/2014/main" id="{C5D79EC1-243D-1B51-5BB1-2469D7E4041B}"/>
                    </a:ext>
                  </a:extLst>
                </p:cNvPr>
                <p:cNvCxnSpPr/>
                <p:nvPr/>
              </p:nvCxnSpPr>
              <p:spPr>
                <a:xfrm>
                  <a:off x="7185550" y="20566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7" name="Google Shape;286;p22">
                  <a:extLst>
                    <a:ext uri="{FF2B5EF4-FFF2-40B4-BE49-F238E27FC236}">
                      <a16:creationId xmlns:a16="http://schemas.microsoft.com/office/drawing/2014/main" id="{3662EFBF-8357-FE25-0958-3C47AA902CBD}"/>
                    </a:ext>
                  </a:extLst>
                </p:cNvPr>
                <p:cNvCxnSpPr/>
                <p:nvPr/>
              </p:nvCxnSpPr>
              <p:spPr>
                <a:xfrm>
                  <a:off x="7185550" y="23550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8" name="Google Shape;287;p22">
                  <a:extLst>
                    <a:ext uri="{FF2B5EF4-FFF2-40B4-BE49-F238E27FC236}">
                      <a16:creationId xmlns:a16="http://schemas.microsoft.com/office/drawing/2014/main" id="{799F6F20-3F6B-CF36-CED7-0124D3C56500}"/>
                    </a:ext>
                  </a:extLst>
                </p:cNvPr>
                <p:cNvCxnSpPr/>
                <p:nvPr/>
              </p:nvCxnSpPr>
              <p:spPr>
                <a:xfrm>
                  <a:off x="8055000" y="21092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9" name="Google Shape;288;p22">
                  <a:extLst>
                    <a:ext uri="{FF2B5EF4-FFF2-40B4-BE49-F238E27FC236}">
                      <a16:creationId xmlns:a16="http://schemas.microsoft.com/office/drawing/2014/main" id="{9E94ABCC-949E-3643-B34B-FF09CE85FBA6}"/>
                    </a:ext>
                  </a:extLst>
                </p:cNvPr>
                <p:cNvCxnSpPr/>
                <p:nvPr/>
              </p:nvCxnSpPr>
              <p:spPr>
                <a:xfrm>
                  <a:off x="8297200" y="19425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0" name="Google Shape;289;p22">
                  <a:extLst>
                    <a:ext uri="{FF2B5EF4-FFF2-40B4-BE49-F238E27FC236}">
                      <a16:creationId xmlns:a16="http://schemas.microsoft.com/office/drawing/2014/main" id="{E90E810B-EE10-CE71-A9F5-D744A4BE1511}"/>
                    </a:ext>
                  </a:extLst>
                </p:cNvPr>
                <p:cNvCxnSpPr/>
                <p:nvPr/>
              </p:nvCxnSpPr>
              <p:spPr>
                <a:xfrm>
                  <a:off x="6073888" y="21681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1" name="Google Shape;290;p22">
                  <a:extLst>
                    <a:ext uri="{FF2B5EF4-FFF2-40B4-BE49-F238E27FC236}">
                      <a16:creationId xmlns:a16="http://schemas.microsoft.com/office/drawing/2014/main" id="{D65EDBA8-46CE-356F-AD54-6F49627A540F}"/>
                    </a:ext>
                  </a:extLst>
                </p:cNvPr>
                <p:cNvCxnSpPr/>
                <p:nvPr/>
              </p:nvCxnSpPr>
              <p:spPr>
                <a:xfrm>
                  <a:off x="7222775" y="13477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2" name="Google Shape;291;p22">
                  <a:extLst>
                    <a:ext uri="{FF2B5EF4-FFF2-40B4-BE49-F238E27FC236}">
                      <a16:creationId xmlns:a16="http://schemas.microsoft.com/office/drawing/2014/main" id="{A58E9884-6613-F380-BAAE-3008BB0E2456}"/>
                    </a:ext>
                  </a:extLst>
                </p:cNvPr>
                <p:cNvCxnSpPr/>
                <p:nvPr/>
              </p:nvCxnSpPr>
              <p:spPr>
                <a:xfrm>
                  <a:off x="7038900" y="15057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3" name="Google Shape;292;p22">
                  <a:extLst>
                    <a:ext uri="{FF2B5EF4-FFF2-40B4-BE49-F238E27FC236}">
                      <a16:creationId xmlns:a16="http://schemas.microsoft.com/office/drawing/2014/main" id="{B3B35661-3BB4-A915-AE74-BA0A6F4D83A9}"/>
                    </a:ext>
                  </a:extLst>
                </p:cNvPr>
                <p:cNvCxnSpPr/>
                <p:nvPr/>
              </p:nvCxnSpPr>
              <p:spPr>
                <a:xfrm>
                  <a:off x="8193200" y="16528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4" name="Google Shape;293;p22">
                  <a:extLst>
                    <a:ext uri="{FF2B5EF4-FFF2-40B4-BE49-F238E27FC236}">
                      <a16:creationId xmlns:a16="http://schemas.microsoft.com/office/drawing/2014/main" id="{5AB3900A-334E-2780-4653-54C097A3C306}"/>
                    </a:ext>
                  </a:extLst>
                </p:cNvPr>
                <p:cNvCxnSpPr/>
                <p:nvPr/>
              </p:nvCxnSpPr>
              <p:spPr>
                <a:xfrm>
                  <a:off x="7622100" y="15057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5" name="Google Shape;294;p22">
                  <a:extLst>
                    <a:ext uri="{FF2B5EF4-FFF2-40B4-BE49-F238E27FC236}">
                      <a16:creationId xmlns:a16="http://schemas.microsoft.com/office/drawing/2014/main" id="{C9A81354-AF1B-38EF-0CA3-E6E9280BDD3B}"/>
                    </a:ext>
                  </a:extLst>
                </p:cNvPr>
                <p:cNvCxnSpPr/>
                <p:nvPr/>
              </p:nvCxnSpPr>
              <p:spPr>
                <a:xfrm>
                  <a:off x="7864300" y="1338988"/>
                  <a:ext cx="465300" cy="0"/>
                </a:xfrm>
                <a:prstGeom prst="straightConnector1">
                  <a:avLst/>
                </a:prstGeom>
                <a:noFill/>
                <a:ln w="38100" cap="flat" cmpd="sng">
                  <a:solidFill>
                    <a:schemeClr val="accent6"/>
                  </a:solidFill>
                  <a:prstDash val="solid"/>
                  <a:round/>
                  <a:headEnd type="none" w="med" len="med"/>
                  <a:tailEnd type="none" w="med" len="med"/>
                </a:ln>
              </p:spPr>
            </p:cxnSp>
          </p:grpSp>
          <p:grpSp>
            <p:nvGrpSpPr>
              <p:cNvPr id="37" name="Google Shape;275;p22">
                <a:extLst>
                  <a:ext uri="{FF2B5EF4-FFF2-40B4-BE49-F238E27FC236}">
                    <a16:creationId xmlns:a16="http://schemas.microsoft.com/office/drawing/2014/main" id="{29554B78-B538-B851-9D84-3233B165FBB8}"/>
                  </a:ext>
                </a:extLst>
              </p:cNvPr>
              <p:cNvGrpSpPr/>
              <p:nvPr/>
            </p:nvGrpSpPr>
            <p:grpSpPr>
              <a:xfrm rot="10800000">
                <a:off x="5701401" y="600641"/>
                <a:ext cx="2921250" cy="1228158"/>
                <a:chOff x="6183245" y="1224980"/>
                <a:chExt cx="2921250" cy="1228158"/>
              </a:xfrm>
            </p:grpSpPr>
            <p:cxnSp>
              <p:nvCxnSpPr>
                <p:cNvPr id="58" name="Google Shape;276;p22">
                  <a:extLst>
                    <a:ext uri="{FF2B5EF4-FFF2-40B4-BE49-F238E27FC236}">
                      <a16:creationId xmlns:a16="http://schemas.microsoft.com/office/drawing/2014/main" id="{95A355BB-E17E-D6E2-E348-02DF9DFAFCE2}"/>
                    </a:ext>
                  </a:extLst>
                </p:cNvPr>
                <p:cNvCxnSpPr/>
                <p:nvPr/>
              </p:nvCxnSpPr>
              <p:spPr>
                <a:xfrm>
                  <a:off x="6183245" y="13389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59" name="Google Shape;277;p22">
                  <a:extLst>
                    <a:ext uri="{FF2B5EF4-FFF2-40B4-BE49-F238E27FC236}">
                      <a16:creationId xmlns:a16="http://schemas.microsoft.com/office/drawing/2014/main" id="{FA3A533E-630B-979E-9185-C241EC35E96F}"/>
                    </a:ext>
                  </a:extLst>
                </p:cNvPr>
                <p:cNvCxnSpPr/>
                <p:nvPr/>
              </p:nvCxnSpPr>
              <p:spPr>
                <a:xfrm>
                  <a:off x="6573588" y="14124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0" name="Google Shape;278;p22">
                  <a:extLst>
                    <a:ext uri="{FF2B5EF4-FFF2-40B4-BE49-F238E27FC236}">
                      <a16:creationId xmlns:a16="http://schemas.microsoft.com/office/drawing/2014/main" id="{B4A6A426-E2B3-8B60-4F0A-AA075B630FF9}"/>
                    </a:ext>
                  </a:extLst>
                </p:cNvPr>
                <p:cNvCxnSpPr/>
                <p:nvPr/>
              </p:nvCxnSpPr>
              <p:spPr>
                <a:xfrm>
                  <a:off x="6363445" y="18007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1" name="Google Shape;279;p22">
                  <a:extLst>
                    <a:ext uri="{FF2B5EF4-FFF2-40B4-BE49-F238E27FC236}">
                      <a16:creationId xmlns:a16="http://schemas.microsoft.com/office/drawing/2014/main" id="{AA2D80D2-B34D-8CE2-FE6E-4AAB4934D61F}"/>
                    </a:ext>
                  </a:extLst>
                </p:cNvPr>
                <p:cNvCxnSpPr/>
                <p:nvPr/>
              </p:nvCxnSpPr>
              <p:spPr>
                <a:xfrm>
                  <a:off x="6187981" y="197356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2" name="Google Shape;280;p22">
                  <a:extLst>
                    <a:ext uri="{FF2B5EF4-FFF2-40B4-BE49-F238E27FC236}">
                      <a16:creationId xmlns:a16="http://schemas.microsoft.com/office/drawing/2014/main" id="{3CB2BB8F-28EC-E3A0-CADD-58607EE77A72}"/>
                    </a:ext>
                  </a:extLst>
                </p:cNvPr>
                <p:cNvCxnSpPr/>
                <p:nvPr/>
              </p:nvCxnSpPr>
              <p:spPr>
                <a:xfrm>
                  <a:off x="6363445" y="24531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3" name="Google Shape;281;p22">
                  <a:extLst>
                    <a:ext uri="{FF2B5EF4-FFF2-40B4-BE49-F238E27FC236}">
                      <a16:creationId xmlns:a16="http://schemas.microsoft.com/office/drawing/2014/main" id="{91F13AF6-F2B2-E355-064A-1CE3A36BF951}"/>
                    </a:ext>
                  </a:extLst>
                </p:cNvPr>
                <p:cNvCxnSpPr/>
                <p:nvPr/>
              </p:nvCxnSpPr>
              <p:spPr>
                <a:xfrm>
                  <a:off x="6722238" y="188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4" name="Google Shape;282;p22">
                  <a:extLst>
                    <a:ext uri="{FF2B5EF4-FFF2-40B4-BE49-F238E27FC236}">
                      <a16:creationId xmlns:a16="http://schemas.microsoft.com/office/drawing/2014/main" id="{6EDDC3CA-316E-CE74-7A62-1CDCCBC7E4B1}"/>
                    </a:ext>
                  </a:extLst>
                </p:cNvPr>
                <p:cNvCxnSpPr/>
                <p:nvPr/>
              </p:nvCxnSpPr>
              <p:spPr>
                <a:xfrm>
                  <a:off x="7371095" y="1762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5" name="Google Shape;283;p22">
                  <a:extLst>
                    <a:ext uri="{FF2B5EF4-FFF2-40B4-BE49-F238E27FC236}">
                      <a16:creationId xmlns:a16="http://schemas.microsoft.com/office/drawing/2014/main" id="{2B50262F-D3DD-0561-D1E2-0A580EEE5676}"/>
                    </a:ext>
                  </a:extLst>
                </p:cNvPr>
                <p:cNvCxnSpPr/>
                <p:nvPr/>
              </p:nvCxnSpPr>
              <p:spPr>
                <a:xfrm>
                  <a:off x="8087400" y="175381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6" name="Google Shape;284;p22">
                  <a:extLst>
                    <a:ext uri="{FF2B5EF4-FFF2-40B4-BE49-F238E27FC236}">
                      <a16:creationId xmlns:a16="http://schemas.microsoft.com/office/drawing/2014/main" id="{F0A90DA0-C582-74E9-0684-EB1DD82008B9}"/>
                    </a:ext>
                  </a:extLst>
                </p:cNvPr>
                <p:cNvCxnSpPr/>
                <p:nvPr/>
              </p:nvCxnSpPr>
              <p:spPr>
                <a:xfrm>
                  <a:off x="7655675" y="19513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7" name="Google Shape;285;p22">
                  <a:extLst>
                    <a:ext uri="{FF2B5EF4-FFF2-40B4-BE49-F238E27FC236}">
                      <a16:creationId xmlns:a16="http://schemas.microsoft.com/office/drawing/2014/main" id="{7D12484F-558C-E295-3D21-C70C0B12532B}"/>
                    </a:ext>
                  </a:extLst>
                </p:cNvPr>
                <p:cNvCxnSpPr/>
                <p:nvPr/>
              </p:nvCxnSpPr>
              <p:spPr>
                <a:xfrm>
                  <a:off x="7185550" y="20566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8" name="Google Shape;286;p22">
                  <a:extLst>
                    <a:ext uri="{FF2B5EF4-FFF2-40B4-BE49-F238E27FC236}">
                      <a16:creationId xmlns:a16="http://schemas.microsoft.com/office/drawing/2014/main" id="{06E80729-9FEE-E647-9EED-FF34E5CC3F99}"/>
                    </a:ext>
                  </a:extLst>
                </p:cNvPr>
                <p:cNvCxnSpPr/>
                <p:nvPr/>
              </p:nvCxnSpPr>
              <p:spPr>
                <a:xfrm>
                  <a:off x="7888325" y="242032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9" name="Google Shape;287;p22">
                  <a:extLst>
                    <a:ext uri="{FF2B5EF4-FFF2-40B4-BE49-F238E27FC236}">
                      <a16:creationId xmlns:a16="http://schemas.microsoft.com/office/drawing/2014/main" id="{5F838B8D-3C6F-8041-F6CA-A7C2EFDAE3D1}"/>
                    </a:ext>
                  </a:extLst>
                </p:cNvPr>
                <p:cNvCxnSpPr/>
                <p:nvPr/>
              </p:nvCxnSpPr>
              <p:spPr>
                <a:xfrm>
                  <a:off x="7952307" y="208680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0" name="Google Shape;288;p22">
                  <a:extLst>
                    <a:ext uri="{FF2B5EF4-FFF2-40B4-BE49-F238E27FC236}">
                      <a16:creationId xmlns:a16="http://schemas.microsoft.com/office/drawing/2014/main" id="{11C27CA0-3A17-709B-FBED-26EFF2B38AA0}"/>
                    </a:ext>
                  </a:extLst>
                </p:cNvPr>
                <p:cNvCxnSpPr/>
                <p:nvPr/>
              </p:nvCxnSpPr>
              <p:spPr>
                <a:xfrm>
                  <a:off x="8639195" y="190405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1" name="Google Shape;289;p22">
                  <a:extLst>
                    <a:ext uri="{FF2B5EF4-FFF2-40B4-BE49-F238E27FC236}">
                      <a16:creationId xmlns:a16="http://schemas.microsoft.com/office/drawing/2014/main" id="{28898EE1-49AC-9CC4-B594-8EDFE7CF8827}"/>
                    </a:ext>
                  </a:extLst>
                </p:cNvPr>
                <p:cNvCxnSpPr/>
                <p:nvPr/>
              </p:nvCxnSpPr>
              <p:spPr>
                <a:xfrm>
                  <a:off x="6345495" y="212605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2" name="Google Shape;290;p22">
                  <a:extLst>
                    <a:ext uri="{FF2B5EF4-FFF2-40B4-BE49-F238E27FC236}">
                      <a16:creationId xmlns:a16="http://schemas.microsoft.com/office/drawing/2014/main" id="{F17AD4FC-F8F3-796E-120D-2E17D32B69E8}"/>
                    </a:ext>
                  </a:extLst>
                </p:cNvPr>
                <p:cNvCxnSpPr/>
                <p:nvPr/>
              </p:nvCxnSpPr>
              <p:spPr>
                <a:xfrm>
                  <a:off x="7133620" y="122498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3" name="Google Shape;291;p22">
                  <a:extLst>
                    <a:ext uri="{FF2B5EF4-FFF2-40B4-BE49-F238E27FC236}">
                      <a16:creationId xmlns:a16="http://schemas.microsoft.com/office/drawing/2014/main" id="{A912A9BD-0AE7-7FCB-A544-BEF7E1E27FE8}"/>
                    </a:ext>
                  </a:extLst>
                </p:cNvPr>
                <p:cNvCxnSpPr/>
                <p:nvPr/>
              </p:nvCxnSpPr>
              <p:spPr>
                <a:xfrm>
                  <a:off x="7067819" y="14517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4" name="Google Shape;292;p22">
                  <a:extLst>
                    <a:ext uri="{FF2B5EF4-FFF2-40B4-BE49-F238E27FC236}">
                      <a16:creationId xmlns:a16="http://schemas.microsoft.com/office/drawing/2014/main" id="{258F2291-DB80-C950-25C2-6A17C70A5B03}"/>
                    </a:ext>
                  </a:extLst>
                </p:cNvPr>
                <p:cNvCxnSpPr/>
                <p:nvPr/>
              </p:nvCxnSpPr>
              <p:spPr>
                <a:xfrm>
                  <a:off x="8193200" y="165286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5" name="Google Shape;293;p22">
                  <a:extLst>
                    <a:ext uri="{FF2B5EF4-FFF2-40B4-BE49-F238E27FC236}">
                      <a16:creationId xmlns:a16="http://schemas.microsoft.com/office/drawing/2014/main" id="{FDED1333-5236-F7F7-9421-349564EBA834}"/>
                    </a:ext>
                  </a:extLst>
                </p:cNvPr>
                <p:cNvCxnSpPr/>
                <p:nvPr/>
              </p:nvCxnSpPr>
              <p:spPr>
                <a:xfrm>
                  <a:off x="7622100" y="15057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6" name="Google Shape;294;p22">
                  <a:extLst>
                    <a:ext uri="{FF2B5EF4-FFF2-40B4-BE49-F238E27FC236}">
                      <a16:creationId xmlns:a16="http://schemas.microsoft.com/office/drawing/2014/main" id="{47CCDC2C-956C-D9DC-7FDB-43ABA60A53EB}"/>
                    </a:ext>
                  </a:extLst>
                </p:cNvPr>
                <p:cNvCxnSpPr/>
                <p:nvPr/>
              </p:nvCxnSpPr>
              <p:spPr>
                <a:xfrm>
                  <a:off x="7864300" y="1338988"/>
                  <a:ext cx="465300" cy="0"/>
                </a:xfrm>
                <a:prstGeom prst="straightConnector1">
                  <a:avLst/>
                </a:prstGeom>
                <a:noFill/>
                <a:ln w="38100" cap="flat" cmpd="sng">
                  <a:solidFill>
                    <a:schemeClr val="accent1"/>
                  </a:solidFill>
                  <a:prstDash val="solid"/>
                  <a:round/>
                  <a:headEnd type="none" w="med" len="med"/>
                  <a:tailEnd type="none" w="med" len="med"/>
                </a:ln>
              </p:spPr>
            </p:cxnSp>
          </p:grpSp>
          <p:grpSp>
            <p:nvGrpSpPr>
              <p:cNvPr id="38" name="Google Shape;255;p22">
                <a:extLst>
                  <a:ext uri="{FF2B5EF4-FFF2-40B4-BE49-F238E27FC236}">
                    <a16:creationId xmlns:a16="http://schemas.microsoft.com/office/drawing/2014/main" id="{F4113CE7-0AA3-E37B-C856-7E3A4DB05EF2}"/>
                  </a:ext>
                </a:extLst>
              </p:cNvPr>
              <p:cNvGrpSpPr/>
              <p:nvPr/>
            </p:nvGrpSpPr>
            <p:grpSpPr>
              <a:xfrm>
                <a:off x="5545900" y="657378"/>
                <a:ext cx="3309401" cy="1121447"/>
                <a:chOff x="5685749" y="-144168"/>
                <a:chExt cx="3309401" cy="1121447"/>
              </a:xfrm>
            </p:grpSpPr>
            <p:cxnSp>
              <p:nvCxnSpPr>
                <p:cNvPr id="53" name="Google Shape;270;p22">
                  <a:extLst>
                    <a:ext uri="{FF2B5EF4-FFF2-40B4-BE49-F238E27FC236}">
                      <a16:creationId xmlns:a16="http://schemas.microsoft.com/office/drawing/2014/main" id="{8E193418-5D61-0A3E-90B3-03AB8F65B7E9}"/>
                    </a:ext>
                  </a:extLst>
                </p:cNvPr>
                <p:cNvCxnSpPr/>
                <p:nvPr/>
              </p:nvCxnSpPr>
              <p:spPr>
                <a:xfrm>
                  <a:off x="6555563" y="3387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9" name="Google Shape;256;p22">
                  <a:extLst>
                    <a:ext uri="{FF2B5EF4-FFF2-40B4-BE49-F238E27FC236}">
                      <a16:creationId xmlns:a16="http://schemas.microsoft.com/office/drawing/2014/main" id="{343E42D8-0B0D-2E86-F82E-382670A4A0D7}"/>
                    </a:ext>
                  </a:extLst>
                </p:cNvPr>
                <p:cNvCxnSpPr/>
                <p:nvPr/>
              </p:nvCxnSpPr>
              <p:spPr>
                <a:xfrm>
                  <a:off x="7794932" y="18772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0" name="Google Shape;257;p22">
                  <a:extLst>
                    <a:ext uri="{FF2B5EF4-FFF2-40B4-BE49-F238E27FC236}">
                      <a16:creationId xmlns:a16="http://schemas.microsoft.com/office/drawing/2014/main" id="{E80F60B3-F327-AC48-720B-001AD7ABC523}"/>
                    </a:ext>
                  </a:extLst>
                </p:cNvPr>
                <p:cNvCxnSpPr/>
                <p:nvPr/>
              </p:nvCxnSpPr>
              <p:spPr>
                <a:xfrm>
                  <a:off x="6555563" y="1182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1" name="Google Shape;258;p22">
                  <a:extLst>
                    <a:ext uri="{FF2B5EF4-FFF2-40B4-BE49-F238E27FC236}">
                      <a16:creationId xmlns:a16="http://schemas.microsoft.com/office/drawing/2014/main" id="{D2F46095-37A5-6FE9-AE3E-8B30BFE95D3A}"/>
                    </a:ext>
                  </a:extLst>
                </p:cNvPr>
                <p:cNvCxnSpPr/>
                <p:nvPr/>
              </p:nvCxnSpPr>
              <p:spPr>
                <a:xfrm>
                  <a:off x="6160395" y="6767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2" name="Google Shape;259;p22">
                  <a:extLst>
                    <a:ext uri="{FF2B5EF4-FFF2-40B4-BE49-F238E27FC236}">
                      <a16:creationId xmlns:a16="http://schemas.microsoft.com/office/drawing/2014/main" id="{D39FD4F1-D8EF-53C0-A8B3-FFBA6A5AA86D}"/>
                    </a:ext>
                  </a:extLst>
                </p:cNvPr>
                <p:cNvCxnSpPr/>
                <p:nvPr/>
              </p:nvCxnSpPr>
              <p:spPr>
                <a:xfrm>
                  <a:off x="6347029" y="85856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3" name="Google Shape;260;p22">
                  <a:extLst>
                    <a:ext uri="{FF2B5EF4-FFF2-40B4-BE49-F238E27FC236}">
                      <a16:creationId xmlns:a16="http://schemas.microsoft.com/office/drawing/2014/main" id="{09824449-1FA5-7651-178E-9F4621F0B878}"/>
                    </a:ext>
                  </a:extLst>
                </p:cNvPr>
                <p:cNvCxnSpPr/>
                <p:nvPr/>
              </p:nvCxnSpPr>
              <p:spPr>
                <a:xfrm>
                  <a:off x="6947326" y="97727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4" name="Google Shape;261;p22">
                  <a:extLst>
                    <a:ext uri="{FF2B5EF4-FFF2-40B4-BE49-F238E27FC236}">
                      <a16:creationId xmlns:a16="http://schemas.microsoft.com/office/drawing/2014/main" id="{B9563768-D6BE-EBCC-817A-DAB123DDA894}"/>
                    </a:ext>
                  </a:extLst>
                </p:cNvPr>
                <p:cNvCxnSpPr/>
                <p:nvPr/>
              </p:nvCxnSpPr>
              <p:spPr>
                <a:xfrm>
                  <a:off x="6954888" y="7996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5" name="Google Shape;262;p22">
                  <a:extLst>
                    <a:ext uri="{FF2B5EF4-FFF2-40B4-BE49-F238E27FC236}">
                      <a16:creationId xmlns:a16="http://schemas.microsoft.com/office/drawing/2014/main" id="{77CA6FBA-5490-1B7B-B61A-92B67E0DCC4C}"/>
                    </a:ext>
                  </a:extLst>
                </p:cNvPr>
                <p:cNvCxnSpPr/>
                <p:nvPr/>
              </p:nvCxnSpPr>
              <p:spPr>
                <a:xfrm>
                  <a:off x="6664775" y="23542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6" name="Google Shape;263;p22">
                  <a:extLst>
                    <a:ext uri="{FF2B5EF4-FFF2-40B4-BE49-F238E27FC236}">
                      <a16:creationId xmlns:a16="http://schemas.microsoft.com/office/drawing/2014/main" id="{ACAAA7D3-F19E-3174-A493-FA7D82925B95}"/>
                    </a:ext>
                  </a:extLst>
                </p:cNvPr>
                <p:cNvCxnSpPr/>
                <p:nvPr/>
              </p:nvCxnSpPr>
              <p:spPr>
                <a:xfrm>
                  <a:off x="8254906" y="3387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7" name="Google Shape;264;p22">
                  <a:extLst>
                    <a:ext uri="{FF2B5EF4-FFF2-40B4-BE49-F238E27FC236}">
                      <a16:creationId xmlns:a16="http://schemas.microsoft.com/office/drawing/2014/main" id="{6DF996FC-481E-9762-79F7-0150A1C25648}"/>
                    </a:ext>
                  </a:extLst>
                </p:cNvPr>
                <p:cNvCxnSpPr/>
                <p:nvPr/>
              </p:nvCxnSpPr>
              <p:spPr>
                <a:xfrm>
                  <a:off x="7687495" y="90536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8" name="Google Shape;265;p22">
                  <a:extLst>
                    <a:ext uri="{FF2B5EF4-FFF2-40B4-BE49-F238E27FC236}">
                      <a16:creationId xmlns:a16="http://schemas.microsoft.com/office/drawing/2014/main" id="{7BB0676C-2B2C-92C5-ED33-44E8E073215A}"/>
                    </a:ext>
                  </a:extLst>
                </p:cNvPr>
                <p:cNvCxnSpPr/>
                <p:nvPr/>
              </p:nvCxnSpPr>
              <p:spPr>
                <a:xfrm>
                  <a:off x="7117219" y="54037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9" name="Google Shape;266;p22">
                  <a:extLst>
                    <a:ext uri="{FF2B5EF4-FFF2-40B4-BE49-F238E27FC236}">
                      <a16:creationId xmlns:a16="http://schemas.microsoft.com/office/drawing/2014/main" id="{B277446E-E7C6-56AE-AD31-60DD321EEC02}"/>
                    </a:ext>
                  </a:extLst>
                </p:cNvPr>
                <p:cNvCxnSpPr/>
                <p:nvPr/>
              </p:nvCxnSpPr>
              <p:spPr>
                <a:xfrm>
                  <a:off x="8292464" y="36822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0" name="Google Shape;267;p22">
                  <a:extLst>
                    <a:ext uri="{FF2B5EF4-FFF2-40B4-BE49-F238E27FC236}">
                      <a16:creationId xmlns:a16="http://schemas.microsoft.com/office/drawing/2014/main" id="{DC11DBA3-C047-A47C-CF5A-F8362D2F2C00}"/>
                    </a:ext>
                  </a:extLst>
                </p:cNvPr>
                <p:cNvCxnSpPr/>
                <p:nvPr/>
              </p:nvCxnSpPr>
              <p:spPr>
                <a:xfrm>
                  <a:off x="8529850" y="6767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1" name="Google Shape;268;p22">
                  <a:extLst>
                    <a:ext uri="{FF2B5EF4-FFF2-40B4-BE49-F238E27FC236}">
                      <a16:creationId xmlns:a16="http://schemas.microsoft.com/office/drawing/2014/main" id="{39EB19D8-177D-20A0-A2C0-9E013E3C3D7C}"/>
                    </a:ext>
                  </a:extLst>
                </p:cNvPr>
                <p:cNvCxnSpPr/>
                <p:nvPr/>
              </p:nvCxnSpPr>
              <p:spPr>
                <a:xfrm>
                  <a:off x="7651700" y="72327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2" name="Google Shape;269;p22">
                  <a:extLst>
                    <a:ext uri="{FF2B5EF4-FFF2-40B4-BE49-F238E27FC236}">
                      <a16:creationId xmlns:a16="http://schemas.microsoft.com/office/drawing/2014/main" id="{6DE71742-E8E7-1DC4-2744-98C3E881E248}"/>
                    </a:ext>
                  </a:extLst>
                </p:cNvPr>
                <p:cNvCxnSpPr/>
                <p:nvPr/>
              </p:nvCxnSpPr>
              <p:spPr>
                <a:xfrm>
                  <a:off x="7090995" y="-14416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4" name="Google Shape;271;p22">
                  <a:extLst>
                    <a:ext uri="{FF2B5EF4-FFF2-40B4-BE49-F238E27FC236}">
                      <a16:creationId xmlns:a16="http://schemas.microsoft.com/office/drawing/2014/main" id="{231E7229-09AF-3110-7DCE-37D2A53AA03F}"/>
                    </a:ext>
                  </a:extLst>
                </p:cNvPr>
                <p:cNvCxnSpPr/>
                <p:nvPr/>
              </p:nvCxnSpPr>
              <p:spPr>
                <a:xfrm>
                  <a:off x="7636912" y="13640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5" name="Google Shape;272;p22">
                  <a:extLst>
                    <a:ext uri="{FF2B5EF4-FFF2-40B4-BE49-F238E27FC236}">
                      <a16:creationId xmlns:a16="http://schemas.microsoft.com/office/drawing/2014/main" id="{FE3C0243-0072-1B44-550F-B51BE7738AC2}"/>
                    </a:ext>
                  </a:extLst>
                </p:cNvPr>
                <p:cNvCxnSpPr/>
                <p:nvPr/>
              </p:nvCxnSpPr>
              <p:spPr>
                <a:xfrm>
                  <a:off x="7394668" y="34874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6" name="Google Shape;273;p22">
                  <a:extLst>
                    <a:ext uri="{FF2B5EF4-FFF2-40B4-BE49-F238E27FC236}">
                      <a16:creationId xmlns:a16="http://schemas.microsoft.com/office/drawing/2014/main" id="{1940D8DD-930E-AAD8-C948-38075F004C27}"/>
                    </a:ext>
                  </a:extLst>
                </p:cNvPr>
                <p:cNvCxnSpPr/>
                <p:nvPr/>
              </p:nvCxnSpPr>
              <p:spPr>
                <a:xfrm>
                  <a:off x="6108288" y="-9348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7" name="Google Shape;274;p22">
                  <a:extLst>
                    <a:ext uri="{FF2B5EF4-FFF2-40B4-BE49-F238E27FC236}">
                      <a16:creationId xmlns:a16="http://schemas.microsoft.com/office/drawing/2014/main" id="{4B270423-1071-D59B-2BE6-9454152E42FE}"/>
                    </a:ext>
                  </a:extLst>
                </p:cNvPr>
                <p:cNvCxnSpPr/>
                <p:nvPr/>
              </p:nvCxnSpPr>
              <p:spPr>
                <a:xfrm>
                  <a:off x="5685749" y="187725"/>
                  <a:ext cx="465300" cy="0"/>
                </a:xfrm>
                <a:prstGeom prst="straightConnector1">
                  <a:avLst/>
                </a:prstGeom>
                <a:noFill/>
                <a:ln w="38100" cap="flat" cmpd="sng">
                  <a:solidFill>
                    <a:schemeClr val="accent4"/>
                  </a:solidFill>
                  <a:prstDash val="solid"/>
                  <a:round/>
                  <a:headEnd type="none" w="med" len="med"/>
                  <a:tailEnd type="none" w="med" len="med"/>
                </a:ln>
              </p:spPr>
            </p:cxnSp>
          </p:grpSp>
        </p:grpSp>
      </p:grpSp>
      <p:grpSp>
        <p:nvGrpSpPr>
          <p:cNvPr id="3" name="Group 2">
            <a:extLst>
              <a:ext uri="{FF2B5EF4-FFF2-40B4-BE49-F238E27FC236}">
                <a16:creationId xmlns:a16="http://schemas.microsoft.com/office/drawing/2014/main" id="{411D793A-E94C-4E97-F3E3-89F949DA497A}"/>
              </a:ext>
            </a:extLst>
          </p:cNvPr>
          <p:cNvGrpSpPr/>
          <p:nvPr/>
        </p:nvGrpSpPr>
        <p:grpSpPr>
          <a:xfrm rot="11398734">
            <a:off x="2130986" y="4352175"/>
            <a:ext cx="3280019" cy="2248736"/>
            <a:chOff x="868001" y="1623648"/>
            <a:chExt cx="3280019" cy="2248736"/>
          </a:xfrm>
        </p:grpSpPr>
        <p:grpSp>
          <p:nvGrpSpPr>
            <p:cNvPr id="4" name="Group 3">
              <a:extLst>
                <a:ext uri="{FF2B5EF4-FFF2-40B4-BE49-F238E27FC236}">
                  <a16:creationId xmlns:a16="http://schemas.microsoft.com/office/drawing/2014/main" id="{B3B5BCA8-45BD-D4FA-69F3-1E8F1C68B6D1}"/>
                </a:ext>
              </a:extLst>
            </p:cNvPr>
            <p:cNvGrpSpPr/>
            <p:nvPr/>
          </p:nvGrpSpPr>
          <p:grpSpPr>
            <a:xfrm>
              <a:off x="1258966" y="1818733"/>
              <a:ext cx="1739355" cy="1104037"/>
              <a:chOff x="1258966" y="1818733"/>
              <a:chExt cx="1739355" cy="1104037"/>
            </a:xfrm>
          </p:grpSpPr>
          <p:sp>
            <p:nvSpPr>
              <p:cNvPr id="28" name="Oval 27">
                <a:extLst>
                  <a:ext uri="{FF2B5EF4-FFF2-40B4-BE49-F238E27FC236}">
                    <a16:creationId xmlns:a16="http://schemas.microsoft.com/office/drawing/2014/main" id="{A8718F48-EFE1-524B-9215-BF176E5BAB4A}"/>
                  </a:ext>
                </a:extLst>
              </p:cNvPr>
              <p:cNvSpPr/>
              <p:nvPr/>
            </p:nvSpPr>
            <p:spPr>
              <a:xfrm>
                <a:off x="1258966" y="2213328"/>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C1DC497-46E1-52B2-DF90-8EA20C3E2486}"/>
                  </a:ext>
                </a:extLst>
              </p:cNvPr>
              <p:cNvSpPr/>
              <p:nvPr/>
            </p:nvSpPr>
            <p:spPr>
              <a:xfrm>
                <a:off x="2288879" y="1818733"/>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B5C30AA-30CA-F483-DD51-8C1BCC772D94}"/>
                  </a:ext>
                </a:extLst>
              </p:cNvPr>
              <p:cNvSpPr/>
              <p:nvPr/>
            </p:nvSpPr>
            <p:spPr>
              <a:xfrm>
                <a:off x="1411549" y="1831090"/>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F8B89A9-7C3B-32AE-E697-C366D83ABF47}"/>
                  </a:ext>
                </a:extLst>
              </p:cNvPr>
              <p:cNvSpPr/>
              <p:nvPr/>
            </p:nvSpPr>
            <p:spPr>
              <a:xfrm>
                <a:off x="1856392" y="2140009"/>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E2F631BC-DED3-2B8E-0BF6-140898AD0E02}"/>
                </a:ext>
              </a:extLst>
            </p:cNvPr>
            <p:cNvGrpSpPr/>
            <p:nvPr/>
          </p:nvGrpSpPr>
          <p:grpSpPr>
            <a:xfrm rot="11146596">
              <a:off x="868001" y="2479865"/>
              <a:ext cx="1739355" cy="1104037"/>
              <a:chOff x="2741777" y="2906128"/>
              <a:chExt cx="1739355" cy="1104037"/>
            </a:xfrm>
          </p:grpSpPr>
          <p:sp>
            <p:nvSpPr>
              <p:cNvPr id="24" name="Oval 23">
                <a:extLst>
                  <a:ext uri="{FF2B5EF4-FFF2-40B4-BE49-F238E27FC236}">
                    <a16:creationId xmlns:a16="http://schemas.microsoft.com/office/drawing/2014/main" id="{932C389C-8825-A72F-88BC-8FFFFF53BA9B}"/>
                  </a:ext>
                </a:extLst>
              </p:cNvPr>
              <p:cNvSpPr/>
              <p:nvPr/>
            </p:nvSpPr>
            <p:spPr>
              <a:xfrm>
                <a:off x="2741777" y="3300723"/>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FBB1CB2-E4E7-58A5-7419-667A6E89395C}"/>
                  </a:ext>
                </a:extLst>
              </p:cNvPr>
              <p:cNvSpPr/>
              <p:nvPr/>
            </p:nvSpPr>
            <p:spPr>
              <a:xfrm>
                <a:off x="3771690" y="2906128"/>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671E88F-FB4C-004A-1022-6570B71F9580}"/>
                  </a:ext>
                </a:extLst>
              </p:cNvPr>
              <p:cNvSpPr/>
              <p:nvPr/>
            </p:nvSpPr>
            <p:spPr>
              <a:xfrm>
                <a:off x="2894360" y="2918485"/>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25E751-109F-C3CC-83C2-C9D1F52126E9}"/>
                  </a:ext>
                </a:extLst>
              </p:cNvPr>
              <p:cNvSpPr/>
              <p:nvPr/>
            </p:nvSpPr>
            <p:spPr>
              <a:xfrm>
                <a:off x="3339203" y="3227404"/>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032F59B2-690C-AA88-99AB-A27F2CDEAE25}"/>
                </a:ext>
              </a:extLst>
            </p:cNvPr>
            <p:cNvGrpSpPr/>
            <p:nvPr/>
          </p:nvGrpSpPr>
          <p:grpSpPr>
            <a:xfrm rot="8831921">
              <a:off x="2017700" y="1880105"/>
              <a:ext cx="2130320" cy="1765169"/>
              <a:chOff x="3277569" y="3153263"/>
              <a:chExt cx="2130320" cy="1765169"/>
            </a:xfrm>
          </p:grpSpPr>
          <p:grpSp>
            <p:nvGrpSpPr>
              <p:cNvPr id="14" name="Group 13">
                <a:extLst>
                  <a:ext uri="{FF2B5EF4-FFF2-40B4-BE49-F238E27FC236}">
                    <a16:creationId xmlns:a16="http://schemas.microsoft.com/office/drawing/2014/main" id="{CE0B6A74-4FB2-1D5C-FB9A-DA516AA120C1}"/>
                  </a:ext>
                </a:extLst>
              </p:cNvPr>
              <p:cNvGrpSpPr/>
              <p:nvPr/>
            </p:nvGrpSpPr>
            <p:grpSpPr>
              <a:xfrm>
                <a:off x="3668534" y="3153263"/>
                <a:ext cx="1739355" cy="1104037"/>
                <a:chOff x="1258966" y="1818733"/>
                <a:chExt cx="1739355" cy="1104037"/>
              </a:xfrm>
            </p:grpSpPr>
            <p:sp>
              <p:nvSpPr>
                <p:cNvPr id="20" name="Oval 19">
                  <a:extLst>
                    <a:ext uri="{FF2B5EF4-FFF2-40B4-BE49-F238E27FC236}">
                      <a16:creationId xmlns:a16="http://schemas.microsoft.com/office/drawing/2014/main" id="{CECEF718-21CF-07B3-C9C2-AD76695B445A}"/>
                    </a:ext>
                  </a:extLst>
                </p:cNvPr>
                <p:cNvSpPr/>
                <p:nvPr/>
              </p:nvSpPr>
              <p:spPr>
                <a:xfrm>
                  <a:off x="1258966" y="2213328"/>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AC28079-DB74-4D08-1BE5-C34B7AF020EF}"/>
                    </a:ext>
                  </a:extLst>
                </p:cNvPr>
                <p:cNvSpPr/>
                <p:nvPr/>
              </p:nvSpPr>
              <p:spPr>
                <a:xfrm>
                  <a:off x="2288879" y="1818733"/>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20EF660-249A-D9BC-FC63-5A4C10CFB32A}"/>
                    </a:ext>
                  </a:extLst>
                </p:cNvPr>
                <p:cNvSpPr/>
                <p:nvPr/>
              </p:nvSpPr>
              <p:spPr>
                <a:xfrm>
                  <a:off x="1411549" y="1831090"/>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68C26AF-5443-81F6-648A-BCE19C908F85}"/>
                    </a:ext>
                  </a:extLst>
                </p:cNvPr>
                <p:cNvSpPr/>
                <p:nvPr/>
              </p:nvSpPr>
              <p:spPr>
                <a:xfrm>
                  <a:off x="1856392" y="2140009"/>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4A181086-A93C-09DF-32D1-691856E97A7D}"/>
                  </a:ext>
                </a:extLst>
              </p:cNvPr>
              <p:cNvGrpSpPr/>
              <p:nvPr/>
            </p:nvGrpSpPr>
            <p:grpSpPr>
              <a:xfrm rot="11146596">
                <a:off x="3277569" y="3814395"/>
                <a:ext cx="1739355" cy="1104037"/>
                <a:chOff x="2741777" y="2906128"/>
                <a:chExt cx="1739355" cy="1104037"/>
              </a:xfrm>
            </p:grpSpPr>
            <p:sp>
              <p:nvSpPr>
                <p:cNvPr id="16" name="Oval 15">
                  <a:extLst>
                    <a:ext uri="{FF2B5EF4-FFF2-40B4-BE49-F238E27FC236}">
                      <a16:creationId xmlns:a16="http://schemas.microsoft.com/office/drawing/2014/main" id="{D6AAE7BE-F7FA-195A-6B6F-888AF9995B95}"/>
                    </a:ext>
                  </a:extLst>
                </p:cNvPr>
                <p:cNvSpPr/>
                <p:nvPr/>
              </p:nvSpPr>
              <p:spPr>
                <a:xfrm>
                  <a:off x="2741777" y="3300723"/>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C67B9C2-E9F4-9456-7E26-C66A3A4A0409}"/>
                    </a:ext>
                  </a:extLst>
                </p:cNvPr>
                <p:cNvSpPr/>
                <p:nvPr/>
              </p:nvSpPr>
              <p:spPr>
                <a:xfrm>
                  <a:off x="3771690" y="2906128"/>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E7C1342-C6B1-508C-8481-C6D56ADBEAD3}"/>
                    </a:ext>
                  </a:extLst>
                </p:cNvPr>
                <p:cNvSpPr/>
                <p:nvPr/>
              </p:nvSpPr>
              <p:spPr>
                <a:xfrm>
                  <a:off x="2894360" y="2918485"/>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C6564D-B268-B797-FC30-E2EB91566665}"/>
                    </a:ext>
                  </a:extLst>
                </p:cNvPr>
                <p:cNvSpPr/>
                <p:nvPr/>
              </p:nvSpPr>
              <p:spPr>
                <a:xfrm>
                  <a:off x="3339203" y="3227404"/>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riangle 6">
              <a:extLst>
                <a:ext uri="{FF2B5EF4-FFF2-40B4-BE49-F238E27FC236}">
                  <a16:creationId xmlns:a16="http://schemas.microsoft.com/office/drawing/2014/main" id="{1A9986C7-ACAA-366C-C0F7-036D08D5A177}"/>
                </a:ext>
              </a:extLst>
            </p:cNvPr>
            <p:cNvSpPr/>
            <p:nvPr/>
          </p:nvSpPr>
          <p:spPr>
            <a:xfrm rot="5717903">
              <a:off x="1201614" y="2355619"/>
              <a:ext cx="145105" cy="3378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F65C1A19-DE73-4E7B-E8F6-A8988291FECF}"/>
                </a:ext>
              </a:extLst>
            </p:cNvPr>
            <p:cNvSpPr/>
            <p:nvPr/>
          </p:nvSpPr>
          <p:spPr>
            <a:xfrm rot="8305325">
              <a:off x="3686495" y="3191923"/>
              <a:ext cx="145105" cy="33789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AC53C1F6-56CE-1246-DA65-BD630CF3D8C9}"/>
                </a:ext>
              </a:extLst>
            </p:cNvPr>
            <p:cNvSpPr/>
            <p:nvPr/>
          </p:nvSpPr>
          <p:spPr>
            <a:xfrm rot="17140804">
              <a:off x="3438178" y="2403529"/>
              <a:ext cx="145105" cy="33789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0B162166-740B-22D3-09EF-561E085A4710}"/>
                </a:ext>
              </a:extLst>
            </p:cNvPr>
            <p:cNvSpPr/>
            <p:nvPr/>
          </p:nvSpPr>
          <p:spPr>
            <a:xfrm rot="13515010">
              <a:off x="3549976" y="1527253"/>
              <a:ext cx="145105" cy="33789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90D0347C-D57E-52AC-C6CB-85193FA2C8A2}"/>
                </a:ext>
              </a:extLst>
            </p:cNvPr>
            <p:cNvSpPr/>
            <p:nvPr/>
          </p:nvSpPr>
          <p:spPr>
            <a:xfrm rot="2992636">
              <a:off x="2457992" y="3630884"/>
              <a:ext cx="145105" cy="3378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0CEBA14-F183-57B7-4D38-BB2639B0C2EB}"/>
                </a:ext>
              </a:extLst>
            </p:cNvPr>
            <p:cNvSpPr/>
            <p:nvPr/>
          </p:nvSpPr>
          <p:spPr>
            <a:xfrm rot="2992636">
              <a:off x="1760950" y="3316091"/>
              <a:ext cx="145105" cy="3378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A3FF9C36-9CBC-C411-A392-AB86A42CC0E6}"/>
                </a:ext>
              </a:extLst>
            </p:cNvPr>
            <p:cNvSpPr/>
            <p:nvPr/>
          </p:nvSpPr>
          <p:spPr>
            <a:xfrm rot="21099747">
              <a:off x="2051418" y="3392560"/>
              <a:ext cx="145105" cy="33789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riangle 202">
              <a:extLst>
                <a:ext uri="{FF2B5EF4-FFF2-40B4-BE49-F238E27FC236}">
                  <a16:creationId xmlns:a16="http://schemas.microsoft.com/office/drawing/2014/main" id="{ACB7976A-606D-37A8-2360-8840BABFE8CF}"/>
                </a:ext>
              </a:extLst>
            </p:cNvPr>
            <p:cNvSpPr/>
            <p:nvPr/>
          </p:nvSpPr>
          <p:spPr>
            <a:xfrm rot="7293800">
              <a:off x="1444743" y="1803712"/>
              <a:ext cx="145105" cy="33789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7929EA03-E78C-F633-48ED-A86191D88254}"/>
              </a:ext>
            </a:extLst>
          </p:cNvPr>
          <p:cNvGrpSpPr/>
          <p:nvPr/>
        </p:nvGrpSpPr>
        <p:grpSpPr>
          <a:xfrm>
            <a:off x="1797457" y="1195901"/>
            <a:ext cx="8608867" cy="2769396"/>
            <a:chOff x="150575" y="1496175"/>
            <a:chExt cx="8608867" cy="2769396"/>
          </a:xfrm>
        </p:grpSpPr>
        <p:pic>
          <p:nvPicPr>
            <p:cNvPr id="2" name="Picture 2">
              <a:extLst>
                <a:ext uri="{FF2B5EF4-FFF2-40B4-BE49-F238E27FC236}">
                  <a16:creationId xmlns:a16="http://schemas.microsoft.com/office/drawing/2014/main" id="{D8A442AA-AD36-009F-6367-511EBCABD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75" y="1496175"/>
              <a:ext cx="6396681" cy="2769396"/>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a:extLst>
                <a:ext uri="{FF2B5EF4-FFF2-40B4-BE49-F238E27FC236}">
                  <a16:creationId xmlns:a16="http://schemas.microsoft.com/office/drawing/2014/main" id="{A6AC6761-1416-EB47-D2F5-02D3DD58B4EC}"/>
                </a:ext>
              </a:extLst>
            </p:cNvPr>
            <p:cNvSpPr txBox="1"/>
            <p:nvPr/>
          </p:nvSpPr>
          <p:spPr>
            <a:xfrm>
              <a:off x="6505839" y="2685645"/>
              <a:ext cx="1800759" cy="523220"/>
            </a:xfrm>
            <a:prstGeom prst="rect">
              <a:avLst/>
            </a:prstGeom>
            <a:noFill/>
          </p:spPr>
          <p:txBody>
            <a:bodyPr wrap="square" rtlCol="0">
              <a:spAutoFit/>
            </a:bodyPr>
            <a:lstStyle/>
            <a:p>
              <a:r>
                <a:rPr lang="en-US" sz="2800" dirty="0">
                  <a:latin typeface="Dreaming Outloud Pro" panose="020F0502020204030204" pitchFamily="34" charset="0"/>
                  <a:cs typeface="Dreaming Outloud Pro" panose="020F0502020204030204" pitchFamily="34" charset="0"/>
                </a:rPr>
                <a:t>isolate</a:t>
              </a:r>
            </a:p>
          </p:txBody>
        </p:sp>
        <p:sp>
          <p:nvSpPr>
            <p:cNvPr id="196" name="TextBox 195">
              <a:extLst>
                <a:ext uri="{FF2B5EF4-FFF2-40B4-BE49-F238E27FC236}">
                  <a16:creationId xmlns:a16="http://schemas.microsoft.com/office/drawing/2014/main" id="{1F459C81-C6DE-27FF-CA9B-EF061E9F3282}"/>
                </a:ext>
              </a:extLst>
            </p:cNvPr>
            <p:cNvSpPr txBox="1"/>
            <p:nvPr/>
          </p:nvSpPr>
          <p:spPr>
            <a:xfrm>
              <a:off x="6528516" y="3597573"/>
              <a:ext cx="2230926" cy="523220"/>
            </a:xfrm>
            <a:prstGeom prst="rect">
              <a:avLst/>
            </a:prstGeom>
            <a:noFill/>
          </p:spPr>
          <p:txBody>
            <a:bodyPr wrap="square" rtlCol="0">
              <a:spAutoFit/>
            </a:bodyPr>
            <a:lstStyle/>
            <a:p>
              <a:r>
                <a:rPr lang="en-US" sz="2800" dirty="0">
                  <a:latin typeface="Dreaming Outloud Pro" panose="020F0502020204030204" pitchFamily="34" charset="0"/>
                  <a:cs typeface="Dreaming Outloud Pro" panose="020F0502020204030204" pitchFamily="34" charset="0"/>
                </a:rPr>
                <a:t>metagenome</a:t>
              </a:r>
            </a:p>
          </p:txBody>
        </p:sp>
      </p:grpSp>
      <p:sp>
        <p:nvSpPr>
          <p:cNvPr id="200" name="TextBox 199">
            <a:extLst>
              <a:ext uri="{FF2B5EF4-FFF2-40B4-BE49-F238E27FC236}">
                <a16:creationId xmlns:a16="http://schemas.microsoft.com/office/drawing/2014/main" id="{77D87907-A5AB-AA34-EB17-0192E8F921B2}"/>
              </a:ext>
            </a:extLst>
          </p:cNvPr>
          <p:cNvSpPr txBox="1"/>
          <p:nvPr/>
        </p:nvSpPr>
        <p:spPr>
          <a:xfrm>
            <a:off x="84124" y="4493541"/>
            <a:ext cx="2225513"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Colors represent distinct species populations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Wedges represent non-core genes of interest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Wedges can evolve and move over time.</a:t>
            </a:r>
          </a:p>
        </p:txBody>
      </p:sp>
      <p:grpSp>
        <p:nvGrpSpPr>
          <p:cNvPr id="199" name="Group 198">
            <a:extLst>
              <a:ext uri="{FF2B5EF4-FFF2-40B4-BE49-F238E27FC236}">
                <a16:creationId xmlns:a16="http://schemas.microsoft.com/office/drawing/2014/main" id="{94C8E69F-BE30-B0F1-E731-557347053370}"/>
              </a:ext>
            </a:extLst>
          </p:cNvPr>
          <p:cNvGrpSpPr/>
          <p:nvPr/>
        </p:nvGrpSpPr>
        <p:grpSpPr>
          <a:xfrm>
            <a:off x="0" y="0"/>
            <a:ext cx="12192001" cy="1115455"/>
            <a:chOff x="0" y="0"/>
            <a:chExt cx="12192001" cy="1115455"/>
          </a:xfrm>
        </p:grpSpPr>
        <p:sp>
          <p:nvSpPr>
            <p:cNvPr id="202" name="Rectangle 201">
              <a:extLst>
                <a:ext uri="{FF2B5EF4-FFF2-40B4-BE49-F238E27FC236}">
                  <a16:creationId xmlns:a16="http://schemas.microsoft.com/office/drawing/2014/main" id="{2C912E54-B5CA-C8DD-637B-D50CCD34919E}"/>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1" name="TextBox 200">
              <a:extLst>
                <a:ext uri="{FF2B5EF4-FFF2-40B4-BE49-F238E27FC236}">
                  <a16:creationId xmlns:a16="http://schemas.microsoft.com/office/drawing/2014/main" id="{9EAA0914-D25B-8F8C-9FAB-40D6D32C92CA}"/>
                </a:ext>
              </a:extLst>
            </p:cNvPr>
            <p:cNvSpPr txBox="1"/>
            <p:nvPr/>
          </p:nvSpPr>
          <p:spPr>
            <a:xfrm>
              <a:off x="0" y="284189"/>
              <a:ext cx="12192000" cy="369332"/>
            </a:xfrm>
            <a:prstGeom prst="rect">
              <a:avLst/>
            </a:prstGeom>
            <a:noFill/>
          </p:spPr>
          <p:txBody>
            <a:bodyPr wrap="square" rtlCol="0">
              <a:spAutoFit/>
            </a:bodyPr>
            <a:lstStyle/>
            <a:p>
              <a:pPr algn="ctr"/>
              <a:r>
                <a:rPr lang="en-US" dirty="0"/>
                <a:t>Test the models with synthetic and real data.</a:t>
              </a:r>
            </a:p>
          </p:txBody>
        </p:sp>
        <p:sp>
          <p:nvSpPr>
            <p:cNvPr id="204" name="TextBox 203">
              <a:extLst>
                <a:ext uri="{FF2B5EF4-FFF2-40B4-BE49-F238E27FC236}">
                  <a16:creationId xmlns:a16="http://schemas.microsoft.com/office/drawing/2014/main" id="{AE0361B4-82DB-8B21-17FC-2358CF0C4702}"/>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sp>
        <p:nvSpPr>
          <p:cNvPr id="205" name="TextBox 204">
            <a:extLst>
              <a:ext uri="{FF2B5EF4-FFF2-40B4-BE49-F238E27FC236}">
                <a16:creationId xmlns:a16="http://schemas.microsoft.com/office/drawing/2014/main" id="{A0141EBE-A87D-7881-D592-3A433160048C}"/>
              </a:ext>
            </a:extLst>
          </p:cNvPr>
          <p:cNvSpPr txBox="1"/>
          <p:nvPr/>
        </p:nvSpPr>
        <p:spPr>
          <a:xfrm>
            <a:off x="5804048" y="4500717"/>
            <a:ext cx="234994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Genomes are fragmented and sequenced.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Short reads are mapped to references based on alignment scores.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our case we’re using </a:t>
            </a:r>
            <a:r>
              <a:rPr lang="en-US" sz="1400" dirty="0" err="1"/>
              <a:t>BLASTx</a:t>
            </a:r>
            <a:r>
              <a:rPr lang="en-US" sz="1400" dirty="0"/>
              <a:t> and the </a:t>
            </a:r>
            <a:r>
              <a:rPr lang="en-US" sz="1400" dirty="0" err="1"/>
              <a:t>bitscore</a:t>
            </a:r>
            <a:r>
              <a:rPr lang="en-US" sz="1400" dirty="0"/>
              <a:t>.</a:t>
            </a:r>
          </a:p>
        </p:txBody>
      </p:sp>
    </p:spTree>
    <p:extLst>
      <p:ext uri="{BB962C8B-B14F-4D97-AF65-F5344CB8AC3E}">
        <p14:creationId xmlns:p14="http://schemas.microsoft.com/office/powerpoint/2010/main" val="1478765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7929EA03-E78C-F633-48ED-A86191D88254}"/>
              </a:ext>
            </a:extLst>
          </p:cNvPr>
          <p:cNvGrpSpPr/>
          <p:nvPr/>
        </p:nvGrpSpPr>
        <p:grpSpPr>
          <a:xfrm>
            <a:off x="1797457" y="1195901"/>
            <a:ext cx="8608867" cy="2769396"/>
            <a:chOff x="150575" y="1496175"/>
            <a:chExt cx="8608867" cy="2769396"/>
          </a:xfrm>
        </p:grpSpPr>
        <p:pic>
          <p:nvPicPr>
            <p:cNvPr id="2" name="Picture 2">
              <a:extLst>
                <a:ext uri="{FF2B5EF4-FFF2-40B4-BE49-F238E27FC236}">
                  <a16:creationId xmlns:a16="http://schemas.microsoft.com/office/drawing/2014/main" id="{D8A442AA-AD36-009F-6367-511EBCABD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75" y="1496175"/>
              <a:ext cx="6396681" cy="2769396"/>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a:extLst>
                <a:ext uri="{FF2B5EF4-FFF2-40B4-BE49-F238E27FC236}">
                  <a16:creationId xmlns:a16="http://schemas.microsoft.com/office/drawing/2014/main" id="{A6AC6761-1416-EB47-D2F5-02D3DD58B4EC}"/>
                </a:ext>
              </a:extLst>
            </p:cNvPr>
            <p:cNvSpPr txBox="1"/>
            <p:nvPr/>
          </p:nvSpPr>
          <p:spPr>
            <a:xfrm>
              <a:off x="6505839" y="2685645"/>
              <a:ext cx="1800759" cy="523220"/>
            </a:xfrm>
            <a:prstGeom prst="rect">
              <a:avLst/>
            </a:prstGeom>
            <a:noFill/>
          </p:spPr>
          <p:txBody>
            <a:bodyPr wrap="square" rtlCol="0">
              <a:spAutoFit/>
            </a:bodyPr>
            <a:lstStyle/>
            <a:p>
              <a:r>
                <a:rPr lang="en-US" sz="2800" dirty="0">
                  <a:latin typeface="Dreaming Outloud Pro" panose="020F0502020204030204" pitchFamily="34" charset="0"/>
                  <a:cs typeface="Dreaming Outloud Pro" panose="020F0502020204030204" pitchFamily="34" charset="0"/>
                </a:rPr>
                <a:t>isolate</a:t>
              </a:r>
            </a:p>
          </p:txBody>
        </p:sp>
        <p:sp>
          <p:nvSpPr>
            <p:cNvPr id="196" name="TextBox 195">
              <a:extLst>
                <a:ext uri="{FF2B5EF4-FFF2-40B4-BE49-F238E27FC236}">
                  <a16:creationId xmlns:a16="http://schemas.microsoft.com/office/drawing/2014/main" id="{1F459C81-C6DE-27FF-CA9B-EF061E9F3282}"/>
                </a:ext>
              </a:extLst>
            </p:cNvPr>
            <p:cNvSpPr txBox="1"/>
            <p:nvPr/>
          </p:nvSpPr>
          <p:spPr>
            <a:xfrm>
              <a:off x="6528516" y="3597573"/>
              <a:ext cx="2230926" cy="523220"/>
            </a:xfrm>
            <a:prstGeom prst="rect">
              <a:avLst/>
            </a:prstGeom>
            <a:noFill/>
          </p:spPr>
          <p:txBody>
            <a:bodyPr wrap="square" rtlCol="0">
              <a:spAutoFit/>
            </a:bodyPr>
            <a:lstStyle/>
            <a:p>
              <a:r>
                <a:rPr lang="en-US" sz="2800" dirty="0">
                  <a:latin typeface="Dreaming Outloud Pro" panose="020F0502020204030204" pitchFamily="34" charset="0"/>
                  <a:cs typeface="Dreaming Outloud Pro" panose="020F0502020204030204" pitchFamily="34" charset="0"/>
                </a:rPr>
                <a:t>metagenome</a:t>
              </a:r>
            </a:p>
          </p:txBody>
        </p:sp>
      </p:grpSp>
      <p:grpSp>
        <p:nvGrpSpPr>
          <p:cNvPr id="199" name="Group 198">
            <a:extLst>
              <a:ext uri="{FF2B5EF4-FFF2-40B4-BE49-F238E27FC236}">
                <a16:creationId xmlns:a16="http://schemas.microsoft.com/office/drawing/2014/main" id="{94C8E69F-BE30-B0F1-E731-557347053370}"/>
              </a:ext>
            </a:extLst>
          </p:cNvPr>
          <p:cNvGrpSpPr/>
          <p:nvPr/>
        </p:nvGrpSpPr>
        <p:grpSpPr>
          <a:xfrm>
            <a:off x="0" y="0"/>
            <a:ext cx="12192001" cy="1115455"/>
            <a:chOff x="0" y="0"/>
            <a:chExt cx="12192001" cy="1115455"/>
          </a:xfrm>
        </p:grpSpPr>
        <p:sp>
          <p:nvSpPr>
            <p:cNvPr id="202" name="Rectangle 201">
              <a:extLst>
                <a:ext uri="{FF2B5EF4-FFF2-40B4-BE49-F238E27FC236}">
                  <a16:creationId xmlns:a16="http://schemas.microsoft.com/office/drawing/2014/main" id="{2C912E54-B5CA-C8DD-637B-D50CCD34919E}"/>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1" name="TextBox 200">
              <a:extLst>
                <a:ext uri="{FF2B5EF4-FFF2-40B4-BE49-F238E27FC236}">
                  <a16:creationId xmlns:a16="http://schemas.microsoft.com/office/drawing/2014/main" id="{9EAA0914-D25B-8F8C-9FAB-40D6D32C92CA}"/>
                </a:ext>
              </a:extLst>
            </p:cNvPr>
            <p:cNvSpPr txBox="1"/>
            <p:nvPr/>
          </p:nvSpPr>
          <p:spPr>
            <a:xfrm>
              <a:off x="0" y="284189"/>
              <a:ext cx="12192000" cy="369332"/>
            </a:xfrm>
            <a:prstGeom prst="rect">
              <a:avLst/>
            </a:prstGeom>
            <a:noFill/>
          </p:spPr>
          <p:txBody>
            <a:bodyPr wrap="square" rtlCol="0">
              <a:spAutoFit/>
            </a:bodyPr>
            <a:lstStyle/>
            <a:p>
              <a:pPr algn="ctr"/>
              <a:r>
                <a:rPr lang="en-US" dirty="0"/>
                <a:t>The goal is to utilize high-throughput metagenomics data to monitor and quantify the abundance of specific gene functions.</a:t>
              </a:r>
            </a:p>
          </p:txBody>
        </p:sp>
        <p:sp>
          <p:nvSpPr>
            <p:cNvPr id="204" name="TextBox 203">
              <a:extLst>
                <a:ext uri="{FF2B5EF4-FFF2-40B4-BE49-F238E27FC236}">
                  <a16:creationId xmlns:a16="http://schemas.microsoft.com/office/drawing/2014/main" id="{AE0361B4-82DB-8B21-17FC-2358CF0C4702}"/>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sp>
        <p:nvSpPr>
          <p:cNvPr id="206" name="TextBox 205">
            <a:extLst>
              <a:ext uri="{FF2B5EF4-FFF2-40B4-BE49-F238E27FC236}">
                <a16:creationId xmlns:a16="http://schemas.microsoft.com/office/drawing/2014/main" id="{4B3CB770-0163-3BB5-E011-6CB535843D7C}"/>
              </a:ext>
            </a:extLst>
          </p:cNvPr>
          <p:cNvSpPr txBox="1"/>
          <p:nvPr/>
        </p:nvSpPr>
        <p:spPr>
          <a:xfrm>
            <a:off x="1168400" y="4265487"/>
            <a:ext cx="9677400" cy="2308324"/>
          </a:xfrm>
          <a:prstGeom prst="rect">
            <a:avLst/>
          </a:prstGeom>
          <a:noFill/>
        </p:spPr>
        <p:txBody>
          <a:bodyPr wrap="square" rtlCol="0">
            <a:spAutoFit/>
          </a:bodyPr>
          <a:lstStyle/>
          <a:p>
            <a:pPr algn="ctr"/>
            <a:r>
              <a:rPr lang="en-US" dirty="0"/>
              <a:t>Isolation requires a lot of effort and access to isolates dwindling.</a:t>
            </a:r>
          </a:p>
          <a:p>
            <a:pPr algn="ctr"/>
            <a:endParaRPr lang="en-US" dirty="0"/>
          </a:p>
          <a:p>
            <a:pPr algn="ctr"/>
            <a:r>
              <a:rPr lang="en-US" dirty="0"/>
              <a:t>A gene of interest may be present in the community or even within a species population but not captured in the genome of a particular isolate (i.e., accessory or auxiliary genes).</a:t>
            </a:r>
          </a:p>
          <a:p>
            <a:pPr algn="ctr"/>
            <a:endParaRPr lang="en-US" dirty="0"/>
          </a:p>
          <a:p>
            <a:pPr algn="ctr"/>
            <a:r>
              <a:rPr lang="en-US" dirty="0"/>
              <a:t>Accessory genes can be transferred (i.e., conjugation, transformation, and transduction).</a:t>
            </a:r>
          </a:p>
          <a:p>
            <a:pPr algn="ctr"/>
            <a:endParaRPr lang="en-US" dirty="0"/>
          </a:p>
          <a:p>
            <a:pPr algn="ctr"/>
            <a:r>
              <a:rPr lang="en-US" dirty="0"/>
              <a:t>We want to monitor for </a:t>
            </a:r>
            <a:r>
              <a:rPr lang="en-US" i="1" dirty="0"/>
              <a:t>potential</a:t>
            </a:r>
            <a:r>
              <a:rPr lang="en-US" dirty="0"/>
              <a:t> genes of interest across the entire community.</a:t>
            </a:r>
          </a:p>
        </p:txBody>
      </p:sp>
    </p:spTree>
    <p:extLst>
      <p:ext uri="{BB962C8B-B14F-4D97-AF65-F5344CB8AC3E}">
        <p14:creationId xmlns:p14="http://schemas.microsoft.com/office/powerpoint/2010/main" val="1794815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1D793A-E94C-4E97-F3E3-89F949DA497A}"/>
              </a:ext>
            </a:extLst>
          </p:cNvPr>
          <p:cNvGrpSpPr/>
          <p:nvPr/>
        </p:nvGrpSpPr>
        <p:grpSpPr>
          <a:xfrm rot="11398734">
            <a:off x="2130986" y="4352175"/>
            <a:ext cx="3280019" cy="2248736"/>
            <a:chOff x="868001" y="1623648"/>
            <a:chExt cx="3280019" cy="2248736"/>
          </a:xfrm>
        </p:grpSpPr>
        <p:grpSp>
          <p:nvGrpSpPr>
            <p:cNvPr id="4" name="Group 3">
              <a:extLst>
                <a:ext uri="{FF2B5EF4-FFF2-40B4-BE49-F238E27FC236}">
                  <a16:creationId xmlns:a16="http://schemas.microsoft.com/office/drawing/2014/main" id="{B3B5BCA8-45BD-D4FA-69F3-1E8F1C68B6D1}"/>
                </a:ext>
              </a:extLst>
            </p:cNvPr>
            <p:cNvGrpSpPr/>
            <p:nvPr/>
          </p:nvGrpSpPr>
          <p:grpSpPr>
            <a:xfrm>
              <a:off x="1258966" y="1818733"/>
              <a:ext cx="1739355" cy="1104037"/>
              <a:chOff x="1258966" y="1818733"/>
              <a:chExt cx="1739355" cy="1104037"/>
            </a:xfrm>
          </p:grpSpPr>
          <p:sp>
            <p:nvSpPr>
              <p:cNvPr id="28" name="Oval 27">
                <a:extLst>
                  <a:ext uri="{FF2B5EF4-FFF2-40B4-BE49-F238E27FC236}">
                    <a16:creationId xmlns:a16="http://schemas.microsoft.com/office/drawing/2014/main" id="{A8718F48-EFE1-524B-9215-BF176E5BAB4A}"/>
                  </a:ext>
                </a:extLst>
              </p:cNvPr>
              <p:cNvSpPr/>
              <p:nvPr/>
            </p:nvSpPr>
            <p:spPr>
              <a:xfrm>
                <a:off x="1258966" y="2213328"/>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C1DC497-46E1-52B2-DF90-8EA20C3E2486}"/>
                  </a:ext>
                </a:extLst>
              </p:cNvPr>
              <p:cNvSpPr/>
              <p:nvPr/>
            </p:nvSpPr>
            <p:spPr>
              <a:xfrm>
                <a:off x="2288879" y="1818733"/>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B5C30AA-30CA-F483-DD51-8C1BCC772D94}"/>
                  </a:ext>
                </a:extLst>
              </p:cNvPr>
              <p:cNvSpPr/>
              <p:nvPr/>
            </p:nvSpPr>
            <p:spPr>
              <a:xfrm>
                <a:off x="1411549" y="1831090"/>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F8B89A9-7C3B-32AE-E697-C366D83ABF47}"/>
                  </a:ext>
                </a:extLst>
              </p:cNvPr>
              <p:cNvSpPr/>
              <p:nvPr/>
            </p:nvSpPr>
            <p:spPr>
              <a:xfrm>
                <a:off x="1856392" y="2140009"/>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E2F631BC-DED3-2B8E-0BF6-140898AD0E02}"/>
                </a:ext>
              </a:extLst>
            </p:cNvPr>
            <p:cNvGrpSpPr/>
            <p:nvPr/>
          </p:nvGrpSpPr>
          <p:grpSpPr>
            <a:xfrm rot="11146596">
              <a:off x="868001" y="2479865"/>
              <a:ext cx="1739355" cy="1104037"/>
              <a:chOff x="2741777" y="2906128"/>
              <a:chExt cx="1739355" cy="1104037"/>
            </a:xfrm>
          </p:grpSpPr>
          <p:sp>
            <p:nvSpPr>
              <p:cNvPr id="24" name="Oval 23">
                <a:extLst>
                  <a:ext uri="{FF2B5EF4-FFF2-40B4-BE49-F238E27FC236}">
                    <a16:creationId xmlns:a16="http://schemas.microsoft.com/office/drawing/2014/main" id="{932C389C-8825-A72F-88BC-8FFFFF53BA9B}"/>
                  </a:ext>
                </a:extLst>
              </p:cNvPr>
              <p:cNvSpPr/>
              <p:nvPr/>
            </p:nvSpPr>
            <p:spPr>
              <a:xfrm>
                <a:off x="2741777" y="3300723"/>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FBB1CB2-E4E7-58A5-7419-667A6E89395C}"/>
                  </a:ext>
                </a:extLst>
              </p:cNvPr>
              <p:cNvSpPr/>
              <p:nvPr/>
            </p:nvSpPr>
            <p:spPr>
              <a:xfrm>
                <a:off x="3771690" y="2906128"/>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671E88F-FB4C-004A-1022-6570B71F9580}"/>
                  </a:ext>
                </a:extLst>
              </p:cNvPr>
              <p:cNvSpPr/>
              <p:nvPr/>
            </p:nvSpPr>
            <p:spPr>
              <a:xfrm>
                <a:off x="2894360" y="2918485"/>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25E751-109F-C3CC-83C2-C9D1F52126E9}"/>
                  </a:ext>
                </a:extLst>
              </p:cNvPr>
              <p:cNvSpPr/>
              <p:nvPr/>
            </p:nvSpPr>
            <p:spPr>
              <a:xfrm>
                <a:off x="3339203" y="3227404"/>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032F59B2-690C-AA88-99AB-A27F2CDEAE25}"/>
                </a:ext>
              </a:extLst>
            </p:cNvPr>
            <p:cNvGrpSpPr/>
            <p:nvPr/>
          </p:nvGrpSpPr>
          <p:grpSpPr>
            <a:xfrm rot="8831921">
              <a:off x="2017700" y="1880105"/>
              <a:ext cx="2130320" cy="1765169"/>
              <a:chOff x="3277569" y="3153263"/>
              <a:chExt cx="2130320" cy="1765169"/>
            </a:xfrm>
          </p:grpSpPr>
          <p:grpSp>
            <p:nvGrpSpPr>
              <p:cNvPr id="14" name="Group 13">
                <a:extLst>
                  <a:ext uri="{FF2B5EF4-FFF2-40B4-BE49-F238E27FC236}">
                    <a16:creationId xmlns:a16="http://schemas.microsoft.com/office/drawing/2014/main" id="{CE0B6A74-4FB2-1D5C-FB9A-DA516AA120C1}"/>
                  </a:ext>
                </a:extLst>
              </p:cNvPr>
              <p:cNvGrpSpPr/>
              <p:nvPr/>
            </p:nvGrpSpPr>
            <p:grpSpPr>
              <a:xfrm>
                <a:off x="3668534" y="3153263"/>
                <a:ext cx="1739355" cy="1104037"/>
                <a:chOff x="1258966" y="1818733"/>
                <a:chExt cx="1739355" cy="1104037"/>
              </a:xfrm>
            </p:grpSpPr>
            <p:sp>
              <p:nvSpPr>
                <p:cNvPr id="20" name="Oval 19">
                  <a:extLst>
                    <a:ext uri="{FF2B5EF4-FFF2-40B4-BE49-F238E27FC236}">
                      <a16:creationId xmlns:a16="http://schemas.microsoft.com/office/drawing/2014/main" id="{CECEF718-21CF-07B3-C9C2-AD76695B445A}"/>
                    </a:ext>
                  </a:extLst>
                </p:cNvPr>
                <p:cNvSpPr/>
                <p:nvPr/>
              </p:nvSpPr>
              <p:spPr>
                <a:xfrm>
                  <a:off x="1258966" y="2213328"/>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AC28079-DB74-4D08-1BE5-C34B7AF020EF}"/>
                    </a:ext>
                  </a:extLst>
                </p:cNvPr>
                <p:cNvSpPr/>
                <p:nvPr/>
              </p:nvSpPr>
              <p:spPr>
                <a:xfrm>
                  <a:off x="2288879" y="1818733"/>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20EF660-249A-D9BC-FC63-5A4C10CFB32A}"/>
                    </a:ext>
                  </a:extLst>
                </p:cNvPr>
                <p:cNvSpPr/>
                <p:nvPr/>
              </p:nvSpPr>
              <p:spPr>
                <a:xfrm>
                  <a:off x="1411549" y="1831090"/>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68C26AF-5443-81F6-648A-BCE19C908F85}"/>
                    </a:ext>
                  </a:extLst>
                </p:cNvPr>
                <p:cNvSpPr/>
                <p:nvPr/>
              </p:nvSpPr>
              <p:spPr>
                <a:xfrm>
                  <a:off x="1856392" y="2140009"/>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4A181086-A93C-09DF-32D1-691856E97A7D}"/>
                  </a:ext>
                </a:extLst>
              </p:cNvPr>
              <p:cNvGrpSpPr/>
              <p:nvPr/>
            </p:nvGrpSpPr>
            <p:grpSpPr>
              <a:xfrm rot="11146596">
                <a:off x="3277569" y="3814395"/>
                <a:ext cx="1739355" cy="1104037"/>
                <a:chOff x="2741777" y="2906128"/>
                <a:chExt cx="1739355" cy="1104037"/>
              </a:xfrm>
            </p:grpSpPr>
            <p:sp>
              <p:nvSpPr>
                <p:cNvPr id="16" name="Oval 15">
                  <a:extLst>
                    <a:ext uri="{FF2B5EF4-FFF2-40B4-BE49-F238E27FC236}">
                      <a16:creationId xmlns:a16="http://schemas.microsoft.com/office/drawing/2014/main" id="{D6AAE7BE-F7FA-195A-6B6F-888AF9995B95}"/>
                    </a:ext>
                  </a:extLst>
                </p:cNvPr>
                <p:cNvSpPr/>
                <p:nvPr/>
              </p:nvSpPr>
              <p:spPr>
                <a:xfrm>
                  <a:off x="2741777" y="3300723"/>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C67B9C2-E9F4-9456-7E26-C66A3A4A0409}"/>
                    </a:ext>
                  </a:extLst>
                </p:cNvPr>
                <p:cNvSpPr/>
                <p:nvPr/>
              </p:nvSpPr>
              <p:spPr>
                <a:xfrm>
                  <a:off x="3771690" y="2906128"/>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E7C1342-C6B1-508C-8481-C6D56ADBEAD3}"/>
                    </a:ext>
                  </a:extLst>
                </p:cNvPr>
                <p:cNvSpPr/>
                <p:nvPr/>
              </p:nvSpPr>
              <p:spPr>
                <a:xfrm>
                  <a:off x="2894360" y="2918485"/>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C6564D-B268-B797-FC30-E2EB91566665}"/>
                    </a:ext>
                  </a:extLst>
                </p:cNvPr>
                <p:cNvSpPr/>
                <p:nvPr/>
              </p:nvSpPr>
              <p:spPr>
                <a:xfrm>
                  <a:off x="3339203" y="3227404"/>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riangle 6">
              <a:extLst>
                <a:ext uri="{FF2B5EF4-FFF2-40B4-BE49-F238E27FC236}">
                  <a16:creationId xmlns:a16="http://schemas.microsoft.com/office/drawing/2014/main" id="{1A9986C7-ACAA-366C-C0F7-036D08D5A177}"/>
                </a:ext>
              </a:extLst>
            </p:cNvPr>
            <p:cNvSpPr/>
            <p:nvPr/>
          </p:nvSpPr>
          <p:spPr>
            <a:xfrm rot="5717903">
              <a:off x="1201614" y="2355619"/>
              <a:ext cx="145105" cy="3378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F65C1A19-DE73-4E7B-E8F6-A8988291FECF}"/>
                </a:ext>
              </a:extLst>
            </p:cNvPr>
            <p:cNvSpPr/>
            <p:nvPr/>
          </p:nvSpPr>
          <p:spPr>
            <a:xfrm rot="8305325">
              <a:off x="3686495" y="3191923"/>
              <a:ext cx="145105" cy="33789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AC53C1F6-56CE-1246-DA65-BD630CF3D8C9}"/>
                </a:ext>
              </a:extLst>
            </p:cNvPr>
            <p:cNvSpPr/>
            <p:nvPr/>
          </p:nvSpPr>
          <p:spPr>
            <a:xfrm rot="17140804">
              <a:off x="3438178" y="2403529"/>
              <a:ext cx="145105" cy="33789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0B162166-740B-22D3-09EF-561E085A4710}"/>
                </a:ext>
              </a:extLst>
            </p:cNvPr>
            <p:cNvSpPr/>
            <p:nvPr/>
          </p:nvSpPr>
          <p:spPr>
            <a:xfrm rot="13515010">
              <a:off x="3549976" y="1527253"/>
              <a:ext cx="145105" cy="33789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90D0347C-D57E-52AC-C6CB-85193FA2C8A2}"/>
                </a:ext>
              </a:extLst>
            </p:cNvPr>
            <p:cNvSpPr/>
            <p:nvPr/>
          </p:nvSpPr>
          <p:spPr>
            <a:xfrm rot="2992636">
              <a:off x="2457992" y="3630884"/>
              <a:ext cx="145105" cy="3378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0CEBA14-F183-57B7-4D38-BB2639B0C2EB}"/>
                </a:ext>
              </a:extLst>
            </p:cNvPr>
            <p:cNvSpPr/>
            <p:nvPr/>
          </p:nvSpPr>
          <p:spPr>
            <a:xfrm rot="2992636">
              <a:off x="1760950" y="3316091"/>
              <a:ext cx="145105" cy="3378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A3FF9C36-9CBC-C411-A392-AB86A42CC0E6}"/>
                </a:ext>
              </a:extLst>
            </p:cNvPr>
            <p:cNvSpPr/>
            <p:nvPr/>
          </p:nvSpPr>
          <p:spPr>
            <a:xfrm rot="21099747">
              <a:off x="2051418" y="3392560"/>
              <a:ext cx="145105" cy="33789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riangle 202">
              <a:extLst>
                <a:ext uri="{FF2B5EF4-FFF2-40B4-BE49-F238E27FC236}">
                  <a16:creationId xmlns:a16="http://schemas.microsoft.com/office/drawing/2014/main" id="{ACB7976A-606D-37A8-2360-8840BABFE8CF}"/>
                </a:ext>
              </a:extLst>
            </p:cNvPr>
            <p:cNvSpPr/>
            <p:nvPr/>
          </p:nvSpPr>
          <p:spPr>
            <a:xfrm rot="7293800">
              <a:off x="1444743" y="1803712"/>
              <a:ext cx="145105" cy="33789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7929EA03-E78C-F633-48ED-A86191D88254}"/>
              </a:ext>
            </a:extLst>
          </p:cNvPr>
          <p:cNvGrpSpPr/>
          <p:nvPr/>
        </p:nvGrpSpPr>
        <p:grpSpPr>
          <a:xfrm>
            <a:off x="1797457" y="1195901"/>
            <a:ext cx="8608867" cy="2769396"/>
            <a:chOff x="150575" y="1496175"/>
            <a:chExt cx="8608867" cy="2769396"/>
          </a:xfrm>
        </p:grpSpPr>
        <p:pic>
          <p:nvPicPr>
            <p:cNvPr id="2" name="Picture 2">
              <a:extLst>
                <a:ext uri="{FF2B5EF4-FFF2-40B4-BE49-F238E27FC236}">
                  <a16:creationId xmlns:a16="http://schemas.microsoft.com/office/drawing/2014/main" id="{D8A442AA-AD36-009F-6367-511EBCABD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75" y="1496175"/>
              <a:ext cx="6396681" cy="2769396"/>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a:extLst>
                <a:ext uri="{FF2B5EF4-FFF2-40B4-BE49-F238E27FC236}">
                  <a16:creationId xmlns:a16="http://schemas.microsoft.com/office/drawing/2014/main" id="{A6AC6761-1416-EB47-D2F5-02D3DD58B4EC}"/>
                </a:ext>
              </a:extLst>
            </p:cNvPr>
            <p:cNvSpPr txBox="1"/>
            <p:nvPr/>
          </p:nvSpPr>
          <p:spPr>
            <a:xfrm>
              <a:off x="6505839" y="2685645"/>
              <a:ext cx="1800759" cy="523220"/>
            </a:xfrm>
            <a:prstGeom prst="rect">
              <a:avLst/>
            </a:prstGeom>
            <a:noFill/>
          </p:spPr>
          <p:txBody>
            <a:bodyPr wrap="square" rtlCol="0">
              <a:spAutoFit/>
            </a:bodyPr>
            <a:lstStyle/>
            <a:p>
              <a:r>
                <a:rPr lang="en-US" sz="2800" dirty="0">
                  <a:latin typeface="Dreaming Outloud Pro" panose="020F0502020204030204" pitchFamily="34" charset="0"/>
                  <a:cs typeface="Dreaming Outloud Pro" panose="020F0502020204030204" pitchFamily="34" charset="0"/>
                </a:rPr>
                <a:t>isolate</a:t>
              </a:r>
            </a:p>
          </p:txBody>
        </p:sp>
        <p:sp>
          <p:nvSpPr>
            <p:cNvPr id="196" name="TextBox 195">
              <a:extLst>
                <a:ext uri="{FF2B5EF4-FFF2-40B4-BE49-F238E27FC236}">
                  <a16:creationId xmlns:a16="http://schemas.microsoft.com/office/drawing/2014/main" id="{1F459C81-C6DE-27FF-CA9B-EF061E9F3282}"/>
                </a:ext>
              </a:extLst>
            </p:cNvPr>
            <p:cNvSpPr txBox="1"/>
            <p:nvPr/>
          </p:nvSpPr>
          <p:spPr>
            <a:xfrm>
              <a:off x="6528516" y="3597573"/>
              <a:ext cx="2230926" cy="523220"/>
            </a:xfrm>
            <a:prstGeom prst="rect">
              <a:avLst/>
            </a:prstGeom>
            <a:noFill/>
          </p:spPr>
          <p:txBody>
            <a:bodyPr wrap="square" rtlCol="0">
              <a:spAutoFit/>
            </a:bodyPr>
            <a:lstStyle/>
            <a:p>
              <a:r>
                <a:rPr lang="en-US" sz="2800" dirty="0">
                  <a:latin typeface="Dreaming Outloud Pro" panose="020F0502020204030204" pitchFamily="34" charset="0"/>
                  <a:cs typeface="Dreaming Outloud Pro" panose="020F0502020204030204" pitchFamily="34" charset="0"/>
                </a:rPr>
                <a:t>metagenome</a:t>
              </a:r>
            </a:p>
          </p:txBody>
        </p:sp>
      </p:grpSp>
      <p:grpSp>
        <p:nvGrpSpPr>
          <p:cNvPr id="199" name="Group 198">
            <a:extLst>
              <a:ext uri="{FF2B5EF4-FFF2-40B4-BE49-F238E27FC236}">
                <a16:creationId xmlns:a16="http://schemas.microsoft.com/office/drawing/2014/main" id="{94C8E69F-BE30-B0F1-E731-557347053370}"/>
              </a:ext>
            </a:extLst>
          </p:cNvPr>
          <p:cNvGrpSpPr/>
          <p:nvPr/>
        </p:nvGrpSpPr>
        <p:grpSpPr>
          <a:xfrm>
            <a:off x="0" y="0"/>
            <a:ext cx="12192001" cy="1115455"/>
            <a:chOff x="0" y="0"/>
            <a:chExt cx="12192001" cy="1115455"/>
          </a:xfrm>
        </p:grpSpPr>
        <p:sp>
          <p:nvSpPr>
            <p:cNvPr id="202" name="Rectangle 201">
              <a:extLst>
                <a:ext uri="{FF2B5EF4-FFF2-40B4-BE49-F238E27FC236}">
                  <a16:creationId xmlns:a16="http://schemas.microsoft.com/office/drawing/2014/main" id="{2C912E54-B5CA-C8DD-637B-D50CCD34919E}"/>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1" name="TextBox 200">
              <a:extLst>
                <a:ext uri="{FF2B5EF4-FFF2-40B4-BE49-F238E27FC236}">
                  <a16:creationId xmlns:a16="http://schemas.microsoft.com/office/drawing/2014/main" id="{9EAA0914-D25B-8F8C-9FAB-40D6D32C92CA}"/>
                </a:ext>
              </a:extLst>
            </p:cNvPr>
            <p:cNvSpPr txBox="1"/>
            <p:nvPr/>
          </p:nvSpPr>
          <p:spPr>
            <a:xfrm>
              <a:off x="0" y="284189"/>
              <a:ext cx="12192000" cy="369332"/>
            </a:xfrm>
            <a:prstGeom prst="rect">
              <a:avLst/>
            </a:prstGeom>
            <a:noFill/>
          </p:spPr>
          <p:txBody>
            <a:bodyPr wrap="square" rtlCol="0">
              <a:spAutoFit/>
            </a:bodyPr>
            <a:lstStyle/>
            <a:p>
              <a:pPr algn="ctr"/>
              <a:r>
                <a:rPr lang="en-US" dirty="0"/>
                <a:t>Genes can pass and evolve from commensal or transient genomes to pathogens.</a:t>
              </a:r>
            </a:p>
          </p:txBody>
        </p:sp>
        <p:sp>
          <p:nvSpPr>
            <p:cNvPr id="204" name="TextBox 203">
              <a:extLst>
                <a:ext uri="{FF2B5EF4-FFF2-40B4-BE49-F238E27FC236}">
                  <a16:creationId xmlns:a16="http://schemas.microsoft.com/office/drawing/2014/main" id="{AE0361B4-82DB-8B21-17FC-2358CF0C4702}"/>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sp>
        <p:nvSpPr>
          <p:cNvPr id="32" name="TextBox 31">
            <a:extLst>
              <a:ext uri="{FF2B5EF4-FFF2-40B4-BE49-F238E27FC236}">
                <a16:creationId xmlns:a16="http://schemas.microsoft.com/office/drawing/2014/main" id="{EE9FCF8E-96BF-E1A4-305B-CD00C3C501F1}"/>
              </a:ext>
            </a:extLst>
          </p:cNvPr>
          <p:cNvSpPr txBox="1"/>
          <p:nvPr/>
        </p:nvSpPr>
        <p:spPr>
          <a:xfrm>
            <a:off x="84124" y="4493541"/>
            <a:ext cx="2225513"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Colors represent distinct species populations.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Wedges represent non-core genes of interest.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Wedges can evolve and move over time.</a:t>
            </a:r>
          </a:p>
        </p:txBody>
      </p:sp>
    </p:spTree>
    <p:extLst>
      <p:ext uri="{BB962C8B-B14F-4D97-AF65-F5344CB8AC3E}">
        <p14:creationId xmlns:p14="http://schemas.microsoft.com/office/powerpoint/2010/main" val="637497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Group 197">
            <a:extLst>
              <a:ext uri="{FF2B5EF4-FFF2-40B4-BE49-F238E27FC236}">
                <a16:creationId xmlns:a16="http://schemas.microsoft.com/office/drawing/2014/main" id="{4A89B4DE-0B91-26DB-4353-938B1B95A296}"/>
              </a:ext>
            </a:extLst>
          </p:cNvPr>
          <p:cNvGrpSpPr/>
          <p:nvPr/>
        </p:nvGrpSpPr>
        <p:grpSpPr>
          <a:xfrm>
            <a:off x="8003292" y="4500717"/>
            <a:ext cx="3900375" cy="1913327"/>
            <a:chOff x="8003292" y="4500717"/>
            <a:chExt cx="3900375" cy="1913327"/>
          </a:xfrm>
        </p:grpSpPr>
        <p:grpSp>
          <p:nvGrpSpPr>
            <p:cNvPr id="33" name="Group 32">
              <a:extLst>
                <a:ext uri="{FF2B5EF4-FFF2-40B4-BE49-F238E27FC236}">
                  <a16:creationId xmlns:a16="http://schemas.microsoft.com/office/drawing/2014/main" id="{C0894D7F-B25F-B661-34CE-650611D06B0B}"/>
                </a:ext>
              </a:extLst>
            </p:cNvPr>
            <p:cNvGrpSpPr/>
            <p:nvPr/>
          </p:nvGrpSpPr>
          <p:grpSpPr>
            <a:xfrm>
              <a:off x="8594266" y="4500717"/>
              <a:ext cx="3309401" cy="1228158"/>
              <a:chOff x="5545900" y="600641"/>
              <a:chExt cx="3309401" cy="1228158"/>
            </a:xfrm>
          </p:grpSpPr>
          <p:grpSp>
            <p:nvGrpSpPr>
              <p:cNvPr id="115" name="Google Shape;255;p22">
                <a:extLst>
                  <a:ext uri="{FF2B5EF4-FFF2-40B4-BE49-F238E27FC236}">
                    <a16:creationId xmlns:a16="http://schemas.microsoft.com/office/drawing/2014/main" id="{AFBAA330-4189-1A8F-7DAB-F5283DCF6AE7}"/>
                  </a:ext>
                </a:extLst>
              </p:cNvPr>
              <p:cNvGrpSpPr/>
              <p:nvPr/>
            </p:nvGrpSpPr>
            <p:grpSpPr>
              <a:xfrm>
                <a:off x="5934051" y="628853"/>
                <a:ext cx="2688600" cy="1170775"/>
                <a:chOff x="6073900" y="1175700"/>
                <a:chExt cx="2688600" cy="1170775"/>
              </a:xfrm>
            </p:grpSpPr>
            <p:cxnSp>
              <p:nvCxnSpPr>
                <p:cNvPr id="176" name="Google Shape;256;p22">
                  <a:extLst>
                    <a:ext uri="{FF2B5EF4-FFF2-40B4-BE49-F238E27FC236}">
                      <a16:creationId xmlns:a16="http://schemas.microsoft.com/office/drawing/2014/main" id="{8683ABCF-35B5-E452-3D93-F38B591AA396}"/>
                    </a:ext>
                  </a:extLst>
                </p:cNvPr>
                <p:cNvCxnSpPr/>
                <p:nvPr/>
              </p:nvCxnSpPr>
              <p:spPr>
                <a:xfrm>
                  <a:off x="6073900" y="14745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7" name="Google Shape;257;p22">
                  <a:extLst>
                    <a:ext uri="{FF2B5EF4-FFF2-40B4-BE49-F238E27FC236}">
                      <a16:creationId xmlns:a16="http://schemas.microsoft.com/office/drawing/2014/main" id="{7E5ABDAE-2CD3-3E74-B2F1-B79D2589DFE7}"/>
                    </a:ext>
                  </a:extLst>
                </p:cNvPr>
                <p:cNvCxnSpPr/>
                <p:nvPr/>
              </p:nvCxnSpPr>
              <p:spPr>
                <a:xfrm>
                  <a:off x="6164913" y="15752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8" name="Google Shape;258;p22">
                  <a:extLst>
                    <a:ext uri="{FF2B5EF4-FFF2-40B4-BE49-F238E27FC236}">
                      <a16:creationId xmlns:a16="http://schemas.microsoft.com/office/drawing/2014/main" id="{3408CA75-FDB5-D66C-14AD-335EA014083D}"/>
                    </a:ext>
                  </a:extLst>
                </p:cNvPr>
                <p:cNvCxnSpPr/>
                <p:nvPr/>
              </p:nvCxnSpPr>
              <p:spPr>
                <a:xfrm>
                  <a:off x="6322913" y="17245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9" name="Google Shape;259;p22">
                  <a:extLst>
                    <a:ext uri="{FF2B5EF4-FFF2-40B4-BE49-F238E27FC236}">
                      <a16:creationId xmlns:a16="http://schemas.microsoft.com/office/drawing/2014/main" id="{C5729E6B-BA76-D7EF-0276-F0926377B2EA}"/>
                    </a:ext>
                  </a:extLst>
                </p:cNvPr>
                <p:cNvCxnSpPr/>
                <p:nvPr/>
              </p:nvCxnSpPr>
              <p:spPr>
                <a:xfrm>
                  <a:off x="6139038" y="1882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0" name="Google Shape;260;p22">
                  <a:extLst>
                    <a:ext uri="{FF2B5EF4-FFF2-40B4-BE49-F238E27FC236}">
                      <a16:creationId xmlns:a16="http://schemas.microsoft.com/office/drawing/2014/main" id="{FC74A6FA-9B5A-4D43-3C53-65344D64672D}"/>
                    </a:ext>
                  </a:extLst>
                </p:cNvPr>
                <p:cNvCxnSpPr/>
                <p:nvPr/>
              </p:nvCxnSpPr>
              <p:spPr>
                <a:xfrm>
                  <a:off x="6573588" y="20053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1" name="Google Shape;261;p22">
                  <a:extLst>
                    <a:ext uri="{FF2B5EF4-FFF2-40B4-BE49-F238E27FC236}">
                      <a16:creationId xmlns:a16="http://schemas.microsoft.com/office/drawing/2014/main" id="{604BF579-F6F5-9C6C-5B1D-4A913FDBB680}"/>
                    </a:ext>
                  </a:extLst>
                </p:cNvPr>
                <p:cNvCxnSpPr/>
                <p:nvPr/>
              </p:nvCxnSpPr>
              <p:spPr>
                <a:xfrm>
                  <a:off x="6722238" y="1882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2" name="Google Shape;262;p22">
                  <a:extLst>
                    <a:ext uri="{FF2B5EF4-FFF2-40B4-BE49-F238E27FC236}">
                      <a16:creationId xmlns:a16="http://schemas.microsoft.com/office/drawing/2014/main" id="{4387A024-06F6-80AE-7979-22C50DAD1A6B}"/>
                    </a:ext>
                  </a:extLst>
                </p:cNvPr>
                <p:cNvCxnSpPr/>
                <p:nvPr/>
              </p:nvCxnSpPr>
              <p:spPr>
                <a:xfrm>
                  <a:off x="6964438" y="17157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3" name="Google Shape;263;p22">
                  <a:extLst>
                    <a:ext uri="{FF2B5EF4-FFF2-40B4-BE49-F238E27FC236}">
                      <a16:creationId xmlns:a16="http://schemas.microsoft.com/office/drawing/2014/main" id="{39F76921-CBDB-F54A-6633-7CB6C7149300}"/>
                    </a:ext>
                  </a:extLst>
                </p:cNvPr>
                <p:cNvCxnSpPr/>
                <p:nvPr/>
              </p:nvCxnSpPr>
              <p:spPr>
                <a:xfrm>
                  <a:off x="7497675" y="18020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4" name="Google Shape;264;p22">
                  <a:extLst>
                    <a:ext uri="{FF2B5EF4-FFF2-40B4-BE49-F238E27FC236}">
                      <a16:creationId xmlns:a16="http://schemas.microsoft.com/office/drawing/2014/main" id="{3237409D-C4B7-46E7-0BA4-2B7F497B73D7}"/>
                    </a:ext>
                  </a:extLst>
                </p:cNvPr>
                <p:cNvCxnSpPr/>
                <p:nvPr/>
              </p:nvCxnSpPr>
              <p:spPr>
                <a:xfrm>
                  <a:off x="7655675" y="19513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5" name="Google Shape;265;p22">
                  <a:extLst>
                    <a:ext uri="{FF2B5EF4-FFF2-40B4-BE49-F238E27FC236}">
                      <a16:creationId xmlns:a16="http://schemas.microsoft.com/office/drawing/2014/main" id="{6520200D-124B-CD71-B537-BA464AF0F281}"/>
                    </a:ext>
                  </a:extLst>
                </p:cNvPr>
                <p:cNvCxnSpPr/>
                <p:nvPr/>
              </p:nvCxnSpPr>
              <p:spPr>
                <a:xfrm>
                  <a:off x="7322600" y="20566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6" name="Google Shape;266;p22">
                  <a:extLst>
                    <a:ext uri="{FF2B5EF4-FFF2-40B4-BE49-F238E27FC236}">
                      <a16:creationId xmlns:a16="http://schemas.microsoft.com/office/drawing/2014/main" id="{FFC7609B-3B8B-C412-92EE-8B26363D68D3}"/>
                    </a:ext>
                  </a:extLst>
                </p:cNvPr>
                <p:cNvCxnSpPr/>
                <p:nvPr/>
              </p:nvCxnSpPr>
              <p:spPr>
                <a:xfrm>
                  <a:off x="8011200" y="2346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7" name="Google Shape;267;p22">
                  <a:extLst>
                    <a:ext uri="{FF2B5EF4-FFF2-40B4-BE49-F238E27FC236}">
                      <a16:creationId xmlns:a16="http://schemas.microsoft.com/office/drawing/2014/main" id="{546A740F-0372-2861-2714-A9E254E59980}"/>
                    </a:ext>
                  </a:extLst>
                </p:cNvPr>
                <p:cNvCxnSpPr/>
                <p:nvPr/>
              </p:nvCxnSpPr>
              <p:spPr>
                <a:xfrm>
                  <a:off x="8055000" y="21092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8" name="Google Shape;268;p22">
                  <a:extLst>
                    <a:ext uri="{FF2B5EF4-FFF2-40B4-BE49-F238E27FC236}">
                      <a16:creationId xmlns:a16="http://schemas.microsoft.com/office/drawing/2014/main" id="{E711000F-51E3-64FB-3CA9-03C581604B72}"/>
                    </a:ext>
                  </a:extLst>
                </p:cNvPr>
                <p:cNvCxnSpPr/>
                <p:nvPr/>
              </p:nvCxnSpPr>
              <p:spPr>
                <a:xfrm>
                  <a:off x="8297200" y="19425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9" name="Google Shape;269;p22">
                  <a:extLst>
                    <a:ext uri="{FF2B5EF4-FFF2-40B4-BE49-F238E27FC236}">
                      <a16:creationId xmlns:a16="http://schemas.microsoft.com/office/drawing/2014/main" id="{AA6BD1C5-1E1F-23B3-E923-2B1021FC5F5B}"/>
                    </a:ext>
                  </a:extLst>
                </p:cNvPr>
                <p:cNvCxnSpPr/>
                <p:nvPr/>
              </p:nvCxnSpPr>
              <p:spPr>
                <a:xfrm>
                  <a:off x="7222775" y="221484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0" name="Google Shape;270;p22">
                  <a:extLst>
                    <a:ext uri="{FF2B5EF4-FFF2-40B4-BE49-F238E27FC236}">
                      <a16:creationId xmlns:a16="http://schemas.microsoft.com/office/drawing/2014/main" id="{C8813B6B-6AD6-06BF-AB7D-EB8BC128FA69}"/>
                    </a:ext>
                  </a:extLst>
                </p:cNvPr>
                <p:cNvCxnSpPr/>
                <p:nvPr/>
              </p:nvCxnSpPr>
              <p:spPr>
                <a:xfrm>
                  <a:off x="7222775" y="134776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1" name="Google Shape;271;p22">
                  <a:extLst>
                    <a:ext uri="{FF2B5EF4-FFF2-40B4-BE49-F238E27FC236}">
                      <a16:creationId xmlns:a16="http://schemas.microsoft.com/office/drawing/2014/main" id="{AB1BF4EC-A268-B61E-EEAC-D7DBDE26A1D6}"/>
                    </a:ext>
                  </a:extLst>
                </p:cNvPr>
                <p:cNvCxnSpPr/>
                <p:nvPr/>
              </p:nvCxnSpPr>
              <p:spPr>
                <a:xfrm>
                  <a:off x="7038900" y="150573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2" name="Google Shape;272;p22">
                  <a:extLst>
                    <a:ext uri="{FF2B5EF4-FFF2-40B4-BE49-F238E27FC236}">
                      <a16:creationId xmlns:a16="http://schemas.microsoft.com/office/drawing/2014/main" id="{507D2385-667E-F070-D043-B669DB686845}"/>
                    </a:ext>
                  </a:extLst>
                </p:cNvPr>
                <p:cNvCxnSpPr/>
                <p:nvPr/>
              </p:nvCxnSpPr>
              <p:spPr>
                <a:xfrm>
                  <a:off x="7473450" y="162863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3" name="Google Shape;273;p22">
                  <a:extLst>
                    <a:ext uri="{FF2B5EF4-FFF2-40B4-BE49-F238E27FC236}">
                      <a16:creationId xmlns:a16="http://schemas.microsoft.com/office/drawing/2014/main" id="{E517F6B0-AF07-B307-9F10-FC70E73B2F11}"/>
                    </a:ext>
                  </a:extLst>
                </p:cNvPr>
                <p:cNvCxnSpPr/>
                <p:nvPr/>
              </p:nvCxnSpPr>
              <p:spPr>
                <a:xfrm>
                  <a:off x="7478614" y="11757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4" name="Google Shape;274;p22">
                  <a:extLst>
                    <a:ext uri="{FF2B5EF4-FFF2-40B4-BE49-F238E27FC236}">
                      <a16:creationId xmlns:a16="http://schemas.microsoft.com/office/drawing/2014/main" id="{3D40C88C-CC50-8E3E-D70A-70AB4202AB0D}"/>
                    </a:ext>
                  </a:extLst>
                </p:cNvPr>
                <p:cNvCxnSpPr/>
                <p:nvPr/>
              </p:nvCxnSpPr>
              <p:spPr>
                <a:xfrm>
                  <a:off x="7864300" y="1338988"/>
                  <a:ext cx="465300" cy="0"/>
                </a:xfrm>
                <a:prstGeom prst="straightConnector1">
                  <a:avLst/>
                </a:prstGeom>
                <a:noFill/>
                <a:ln w="38100" cap="flat" cmpd="sng">
                  <a:solidFill>
                    <a:srgbClr val="FF0000"/>
                  </a:solidFill>
                  <a:prstDash val="solid"/>
                  <a:round/>
                  <a:headEnd type="none" w="med" len="med"/>
                  <a:tailEnd type="none" w="med" len="med"/>
                </a:ln>
              </p:spPr>
            </p:cxnSp>
          </p:grpSp>
          <p:grpSp>
            <p:nvGrpSpPr>
              <p:cNvPr id="116" name="Google Shape;275;p22">
                <a:extLst>
                  <a:ext uri="{FF2B5EF4-FFF2-40B4-BE49-F238E27FC236}">
                    <a16:creationId xmlns:a16="http://schemas.microsoft.com/office/drawing/2014/main" id="{2F08367B-0318-D7F3-FAC4-646B5546E0F5}"/>
                  </a:ext>
                </a:extLst>
              </p:cNvPr>
              <p:cNvGrpSpPr/>
              <p:nvPr/>
            </p:nvGrpSpPr>
            <p:grpSpPr>
              <a:xfrm>
                <a:off x="5857839" y="715941"/>
                <a:ext cx="2688612" cy="1112858"/>
                <a:chOff x="6073888" y="1338988"/>
                <a:chExt cx="2688612" cy="1112858"/>
              </a:xfrm>
            </p:grpSpPr>
            <p:cxnSp>
              <p:nvCxnSpPr>
                <p:cNvPr id="157" name="Google Shape;276;p22">
                  <a:extLst>
                    <a:ext uri="{FF2B5EF4-FFF2-40B4-BE49-F238E27FC236}">
                      <a16:creationId xmlns:a16="http://schemas.microsoft.com/office/drawing/2014/main" id="{DCB1C9CF-2410-F5E8-A5C6-0BB86B73EEAD}"/>
                    </a:ext>
                  </a:extLst>
                </p:cNvPr>
                <p:cNvCxnSpPr/>
                <p:nvPr/>
              </p:nvCxnSpPr>
              <p:spPr>
                <a:xfrm>
                  <a:off x="6073900" y="14745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8" name="Google Shape;277;p22">
                  <a:extLst>
                    <a:ext uri="{FF2B5EF4-FFF2-40B4-BE49-F238E27FC236}">
                      <a16:creationId xmlns:a16="http://schemas.microsoft.com/office/drawing/2014/main" id="{B428C29D-5BC6-853E-647C-0F6CDF63AF07}"/>
                    </a:ext>
                  </a:extLst>
                </p:cNvPr>
                <p:cNvCxnSpPr/>
                <p:nvPr/>
              </p:nvCxnSpPr>
              <p:spPr>
                <a:xfrm>
                  <a:off x="6573588" y="13997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9" name="Google Shape;278;p22">
                  <a:extLst>
                    <a:ext uri="{FF2B5EF4-FFF2-40B4-BE49-F238E27FC236}">
                      <a16:creationId xmlns:a16="http://schemas.microsoft.com/office/drawing/2014/main" id="{0D47D2DF-78D5-7496-5D94-7649B23447F3}"/>
                    </a:ext>
                  </a:extLst>
                </p:cNvPr>
                <p:cNvCxnSpPr/>
                <p:nvPr/>
              </p:nvCxnSpPr>
              <p:spPr>
                <a:xfrm>
                  <a:off x="6322913" y="17245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0" name="Google Shape;279;p22">
                  <a:extLst>
                    <a:ext uri="{FF2B5EF4-FFF2-40B4-BE49-F238E27FC236}">
                      <a16:creationId xmlns:a16="http://schemas.microsoft.com/office/drawing/2014/main" id="{40EFB4B3-BA8C-A9E4-B391-2557D6AF9BB7}"/>
                    </a:ext>
                  </a:extLst>
                </p:cNvPr>
                <p:cNvCxnSpPr/>
                <p:nvPr/>
              </p:nvCxnSpPr>
              <p:spPr>
                <a:xfrm>
                  <a:off x="6139038" y="18824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1" name="Google Shape;280;p22">
                  <a:extLst>
                    <a:ext uri="{FF2B5EF4-FFF2-40B4-BE49-F238E27FC236}">
                      <a16:creationId xmlns:a16="http://schemas.microsoft.com/office/drawing/2014/main" id="{5FB9E792-A707-3233-A389-7FBCA67B256F}"/>
                    </a:ext>
                  </a:extLst>
                </p:cNvPr>
                <p:cNvCxnSpPr/>
                <p:nvPr/>
              </p:nvCxnSpPr>
              <p:spPr>
                <a:xfrm>
                  <a:off x="6573588" y="22321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2" name="Google Shape;281;p22">
                  <a:extLst>
                    <a:ext uri="{FF2B5EF4-FFF2-40B4-BE49-F238E27FC236}">
                      <a16:creationId xmlns:a16="http://schemas.microsoft.com/office/drawing/2014/main" id="{DA5D4E24-ACD3-C159-1768-F5932EED5DBD}"/>
                    </a:ext>
                  </a:extLst>
                </p:cNvPr>
                <p:cNvCxnSpPr/>
                <p:nvPr/>
              </p:nvCxnSpPr>
              <p:spPr>
                <a:xfrm>
                  <a:off x="6722238" y="18824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3" name="Google Shape;282;p22">
                  <a:extLst>
                    <a:ext uri="{FF2B5EF4-FFF2-40B4-BE49-F238E27FC236}">
                      <a16:creationId xmlns:a16="http://schemas.microsoft.com/office/drawing/2014/main" id="{A0E364B2-9A3B-8689-1FED-60C23E785610}"/>
                    </a:ext>
                  </a:extLst>
                </p:cNvPr>
                <p:cNvCxnSpPr/>
                <p:nvPr/>
              </p:nvCxnSpPr>
              <p:spPr>
                <a:xfrm>
                  <a:off x="6701895" y="24518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4" name="Google Shape;283;p22">
                  <a:extLst>
                    <a:ext uri="{FF2B5EF4-FFF2-40B4-BE49-F238E27FC236}">
                      <a16:creationId xmlns:a16="http://schemas.microsoft.com/office/drawing/2014/main" id="{7345C4AA-7380-B434-DB3D-126694D7FF9A}"/>
                    </a:ext>
                  </a:extLst>
                </p:cNvPr>
                <p:cNvCxnSpPr/>
                <p:nvPr/>
              </p:nvCxnSpPr>
              <p:spPr>
                <a:xfrm>
                  <a:off x="8087400" y="175381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5" name="Google Shape;284;p22">
                  <a:extLst>
                    <a:ext uri="{FF2B5EF4-FFF2-40B4-BE49-F238E27FC236}">
                      <a16:creationId xmlns:a16="http://schemas.microsoft.com/office/drawing/2014/main" id="{D369BBBB-087A-F1DF-D13F-7A5444E44D5C}"/>
                    </a:ext>
                  </a:extLst>
                </p:cNvPr>
                <p:cNvCxnSpPr/>
                <p:nvPr/>
              </p:nvCxnSpPr>
              <p:spPr>
                <a:xfrm>
                  <a:off x="7655675" y="19513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6" name="Google Shape;285;p22">
                  <a:extLst>
                    <a:ext uri="{FF2B5EF4-FFF2-40B4-BE49-F238E27FC236}">
                      <a16:creationId xmlns:a16="http://schemas.microsoft.com/office/drawing/2014/main" id="{3B643307-9591-91F8-1990-4FE1043872AB}"/>
                    </a:ext>
                  </a:extLst>
                </p:cNvPr>
                <p:cNvCxnSpPr/>
                <p:nvPr/>
              </p:nvCxnSpPr>
              <p:spPr>
                <a:xfrm>
                  <a:off x="7185550" y="20566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7" name="Google Shape;286;p22">
                  <a:extLst>
                    <a:ext uri="{FF2B5EF4-FFF2-40B4-BE49-F238E27FC236}">
                      <a16:creationId xmlns:a16="http://schemas.microsoft.com/office/drawing/2014/main" id="{EF04874A-4CEC-F377-0B04-A3492DD8CE81}"/>
                    </a:ext>
                  </a:extLst>
                </p:cNvPr>
                <p:cNvCxnSpPr/>
                <p:nvPr/>
              </p:nvCxnSpPr>
              <p:spPr>
                <a:xfrm>
                  <a:off x="7185550" y="23550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8" name="Google Shape;287;p22">
                  <a:extLst>
                    <a:ext uri="{FF2B5EF4-FFF2-40B4-BE49-F238E27FC236}">
                      <a16:creationId xmlns:a16="http://schemas.microsoft.com/office/drawing/2014/main" id="{D1CED252-9D21-AFCA-4885-285231FDBCB1}"/>
                    </a:ext>
                  </a:extLst>
                </p:cNvPr>
                <p:cNvCxnSpPr/>
                <p:nvPr/>
              </p:nvCxnSpPr>
              <p:spPr>
                <a:xfrm>
                  <a:off x="8055000" y="21092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9" name="Google Shape;288;p22">
                  <a:extLst>
                    <a:ext uri="{FF2B5EF4-FFF2-40B4-BE49-F238E27FC236}">
                      <a16:creationId xmlns:a16="http://schemas.microsoft.com/office/drawing/2014/main" id="{E1F7344E-3B62-0FF1-DEDF-07BDB06D660F}"/>
                    </a:ext>
                  </a:extLst>
                </p:cNvPr>
                <p:cNvCxnSpPr/>
                <p:nvPr/>
              </p:nvCxnSpPr>
              <p:spPr>
                <a:xfrm>
                  <a:off x="8297200" y="19425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0" name="Google Shape;289;p22">
                  <a:extLst>
                    <a:ext uri="{FF2B5EF4-FFF2-40B4-BE49-F238E27FC236}">
                      <a16:creationId xmlns:a16="http://schemas.microsoft.com/office/drawing/2014/main" id="{3D976FBE-A1B6-C48F-FAD4-C563FC2D3193}"/>
                    </a:ext>
                  </a:extLst>
                </p:cNvPr>
                <p:cNvCxnSpPr/>
                <p:nvPr/>
              </p:nvCxnSpPr>
              <p:spPr>
                <a:xfrm>
                  <a:off x="6073888" y="21681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1" name="Google Shape;290;p22">
                  <a:extLst>
                    <a:ext uri="{FF2B5EF4-FFF2-40B4-BE49-F238E27FC236}">
                      <a16:creationId xmlns:a16="http://schemas.microsoft.com/office/drawing/2014/main" id="{A85761CE-C749-A097-390C-8AC587F8AE92}"/>
                    </a:ext>
                  </a:extLst>
                </p:cNvPr>
                <p:cNvCxnSpPr/>
                <p:nvPr/>
              </p:nvCxnSpPr>
              <p:spPr>
                <a:xfrm>
                  <a:off x="7222775" y="13477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2" name="Google Shape;291;p22">
                  <a:extLst>
                    <a:ext uri="{FF2B5EF4-FFF2-40B4-BE49-F238E27FC236}">
                      <a16:creationId xmlns:a16="http://schemas.microsoft.com/office/drawing/2014/main" id="{C6A2D4E5-D80F-2A0F-4F23-DFF0BA39EF8E}"/>
                    </a:ext>
                  </a:extLst>
                </p:cNvPr>
                <p:cNvCxnSpPr/>
                <p:nvPr/>
              </p:nvCxnSpPr>
              <p:spPr>
                <a:xfrm>
                  <a:off x="7038900" y="15057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3" name="Google Shape;292;p22">
                  <a:extLst>
                    <a:ext uri="{FF2B5EF4-FFF2-40B4-BE49-F238E27FC236}">
                      <a16:creationId xmlns:a16="http://schemas.microsoft.com/office/drawing/2014/main" id="{ABD72A6A-BB1F-7904-B35B-95A194327936}"/>
                    </a:ext>
                  </a:extLst>
                </p:cNvPr>
                <p:cNvCxnSpPr/>
                <p:nvPr/>
              </p:nvCxnSpPr>
              <p:spPr>
                <a:xfrm>
                  <a:off x="8193200" y="16528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4" name="Google Shape;293;p22">
                  <a:extLst>
                    <a:ext uri="{FF2B5EF4-FFF2-40B4-BE49-F238E27FC236}">
                      <a16:creationId xmlns:a16="http://schemas.microsoft.com/office/drawing/2014/main" id="{96854BCB-A5A1-387B-2191-2E2381C2637C}"/>
                    </a:ext>
                  </a:extLst>
                </p:cNvPr>
                <p:cNvCxnSpPr/>
                <p:nvPr/>
              </p:nvCxnSpPr>
              <p:spPr>
                <a:xfrm>
                  <a:off x="7622100" y="15057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5" name="Google Shape;294;p22">
                  <a:extLst>
                    <a:ext uri="{FF2B5EF4-FFF2-40B4-BE49-F238E27FC236}">
                      <a16:creationId xmlns:a16="http://schemas.microsoft.com/office/drawing/2014/main" id="{1D5447DF-F34F-4E30-4453-24E22DB00C4E}"/>
                    </a:ext>
                  </a:extLst>
                </p:cNvPr>
                <p:cNvCxnSpPr/>
                <p:nvPr/>
              </p:nvCxnSpPr>
              <p:spPr>
                <a:xfrm>
                  <a:off x="7864300" y="1338988"/>
                  <a:ext cx="465300" cy="0"/>
                </a:xfrm>
                <a:prstGeom prst="straightConnector1">
                  <a:avLst/>
                </a:prstGeom>
                <a:noFill/>
                <a:ln w="38100" cap="flat" cmpd="sng">
                  <a:solidFill>
                    <a:schemeClr val="accent6"/>
                  </a:solidFill>
                  <a:prstDash val="solid"/>
                  <a:round/>
                  <a:headEnd type="none" w="med" len="med"/>
                  <a:tailEnd type="none" w="med" len="med"/>
                </a:ln>
              </p:spPr>
            </p:cxnSp>
          </p:grpSp>
          <p:grpSp>
            <p:nvGrpSpPr>
              <p:cNvPr id="117" name="Google Shape;275;p22">
                <a:extLst>
                  <a:ext uri="{FF2B5EF4-FFF2-40B4-BE49-F238E27FC236}">
                    <a16:creationId xmlns:a16="http://schemas.microsoft.com/office/drawing/2014/main" id="{6941944E-3D90-DE6A-3A0B-CF06613F3857}"/>
                  </a:ext>
                </a:extLst>
              </p:cNvPr>
              <p:cNvGrpSpPr/>
              <p:nvPr/>
            </p:nvGrpSpPr>
            <p:grpSpPr>
              <a:xfrm rot="10800000">
                <a:off x="5701401" y="600641"/>
                <a:ext cx="2921250" cy="1228158"/>
                <a:chOff x="6183245" y="1224980"/>
                <a:chExt cx="2921250" cy="1228158"/>
              </a:xfrm>
            </p:grpSpPr>
            <p:cxnSp>
              <p:nvCxnSpPr>
                <p:cNvPr id="138" name="Google Shape;276;p22">
                  <a:extLst>
                    <a:ext uri="{FF2B5EF4-FFF2-40B4-BE49-F238E27FC236}">
                      <a16:creationId xmlns:a16="http://schemas.microsoft.com/office/drawing/2014/main" id="{5013511C-5271-7F62-6179-E0EF9869F701}"/>
                    </a:ext>
                  </a:extLst>
                </p:cNvPr>
                <p:cNvCxnSpPr/>
                <p:nvPr/>
              </p:nvCxnSpPr>
              <p:spPr>
                <a:xfrm>
                  <a:off x="6183245" y="13389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39" name="Google Shape;277;p22">
                  <a:extLst>
                    <a:ext uri="{FF2B5EF4-FFF2-40B4-BE49-F238E27FC236}">
                      <a16:creationId xmlns:a16="http://schemas.microsoft.com/office/drawing/2014/main" id="{0C4E1DDA-7816-B8E7-2006-8ED216D851FB}"/>
                    </a:ext>
                  </a:extLst>
                </p:cNvPr>
                <p:cNvCxnSpPr/>
                <p:nvPr/>
              </p:nvCxnSpPr>
              <p:spPr>
                <a:xfrm>
                  <a:off x="6573588" y="14124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0" name="Google Shape;278;p22">
                  <a:extLst>
                    <a:ext uri="{FF2B5EF4-FFF2-40B4-BE49-F238E27FC236}">
                      <a16:creationId xmlns:a16="http://schemas.microsoft.com/office/drawing/2014/main" id="{B42A8716-8366-865A-5B00-F45CE4178A70}"/>
                    </a:ext>
                  </a:extLst>
                </p:cNvPr>
                <p:cNvCxnSpPr/>
                <p:nvPr/>
              </p:nvCxnSpPr>
              <p:spPr>
                <a:xfrm>
                  <a:off x="6363445" y="18007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1" name="Google Shape;279;p22">
                  <a:extLst>
                    <a:ext uri="{FF2B5EF4-FFF2-40B4-BE49-F238E27FC236}">
                      <a16:creationId xmlns:a16="http://schemas.microsoft.com/office/drawing/2014/main" id="{F79F17EB-9386-DA78-AB90-4ACA694C25A6}"/>
                    </a:ext>
                  </a:extLst>
                </p:cNvPr>
                <p:cNvCxnSpPr/>
                <p:nvPr/>
              </p:nvCxnSpPr>
              <p:spPr>
                <a:xfrm>
                  <a:off x="6187981" y="197356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2" name="Google Shape;280;p22">
                  <a:extLst>
                    <a:ext uri="{FF2B5EF4-FFF2-40B4-BE49-F238E27FC236}">
                      <a16:creationId xmlns:a16="http://schemas.microsoft.com/office/drawing/2014/main" id="{4F1F1719-E4FF-036A-BDC7-EC9B28938B44}"/>
                    </a:ext>
                  </a:extLst>
                </p:cNvPr>
                <p:cNvCxnSpPr/>
                <p:nvPr/>
              </p:nvCxnSpPr>
              <p:spPr>
                <a:xfrm>
                  <a:off x="6363445" y="24531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3" name="Google Shape;281;p22">
                  <a:extLst>
                    <a:ext uri="{FF2B5EF4-FFF2-40B4-BE49-F238E27FC236}">
                      <a16:creationId xmlns:a16="http://schemas.microsoft.com/office/drawing/2014/main" id="{B49C7D06-CCE7-98D6-7906-8CD4047D49DA}"/>
                    </a:ext>
                  </a:extLst>
                </p:cNvPr>
                <p:cNvCxnSpPr/>
                <p:nvPr/>
              </p:nvCxnSpPr>
              <p:spPr>
                <a:xfrm>
                  <a:off x="6722238" y="188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4" name="Google Shape;282;p22">
                  <a:extLst>
                    <a:ext uri="{FF2B5EF4-FFF2-40B4-BE49-F238E27FC236}">
                      <a16:creationId xmlns:a16="http://schemas.microsoft.com/office/drawing/2014/main" id="{D4A424D1-4917-263D-59C4-E7BC11CC0352}"/>
                    </a:ext>
                  </a:extLst>
                </p:cNvPr>
                <p:cNvCxnSpPr/>
                <p:nvPr/>
              </p:nvCxnSpPr>
              <p:spPr>
                <a:xfrm>
                  <a:off x="7371095" y="1762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5" name="Google Shape;283;p22">
                  <a:extLst>
                    <a:ext uri="{FF2B5EF4-FFF2-40B4-BE49-F238E27FC236}">
                      <a16:creationId xmlns:a16="http://schemas.microsoft.com/office/drawing/2014/main" id="{5F87A09D-32F2-304D-F443-27ED99BE1DDB}"/>
                    </a:ext>
                  </a:extLst>
                </p:cNvPr>
                <p:cNvCxnSpPr/>
                <p:nvPr/>
              </p:nvCxnSpPr>
              <p:spPr>
                <a:xfrm>
                  <a:off x="8087400" y="175381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6" name="Google Shape;284;p22">
                  <a:extLst>
                    <a:ext uri="{FF2B5EF4-FFF2-40B4-BE49-F238E27FC236}">
                      <a16:creationId xmlns:a16="http://schemas.microsoft.com/office/drawing/2014/main" id="{DD5564FF-894B-9CBB-5642-0380D8C9E48B}"/>
                    </a:ext>
                  </a:extLst>
                </p:cNvPr>
                <p:cNvCxnSpPr/>
                <p:nvPr/>
              </p:nvCxnSpPr>
              <p:spPr>
                <a:xfrm>
                  <a:off x="7655675" y="19513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7" name="Google Shape;285;p22">
                  <a:extLst>
                    <a:ext uri="{FF2B5EF4-FFF2-40B4-BE49-F238E27FC236}">
                      <a16:creationId xmlns:a16="http://schemas.microsoft.com/office/drawing/2014/main" id="{D445A058-4A8F-EEDE-6E3E-6F82D225F433}"/>
                    </a:ext>
                  </a:extLst>
                </p:cNvPr>
                <p:cNvCxnSpPr/>
                <p:nvPr/>
              </p:nvCxnSpPr>
              <p:spPr>
                <a:xfrm>
                  <a:off x="7185550" y="20566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8" name="Google Shape;286;p22">
                  <a:extLst>
                    <a:ext uri="{FF2B5EF4-FFF2-40B4-BE49-F238E27FC236}">
                      <a16:creationId xmlns:a16="http://schemas.microsoft.com/office/drawing/2014/main" id="{972C88C4-A3B4-82CD-5EA6-552EEBA2529E}"/>
                    </a:ext>
                  </a:extLst>
                </p:cNvPr>
                <p:cNvCxnSpPr/>
                <p:nvPr/>
              </p:nvCxnSpPr>
              <p:spPr>
                <a:xfrm>
                  <a:off x="7888325" y="242032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9" name="Google Shape;287;p22">
                  <a:extLst>
                    <a:ext uri="{FF2B5EF4-FFF2-40B4-BE49-F238E27FC236}">
                      <a16:creationId xmlns:a16="http://schemas.microsoft.com/office/drawing/2014/main" id="{2567891F-6DCC-FED9-D79E-BE74E3671D11}"/>
                    </a:ext>
                  </a:extLst>
                </p:cNvPr>
                <p:cNvCxnSpPr/>
                <p:nvPr/>
              </p:nvCxnSpPr>
              <p:spPr>
                <a:xfrm>
                  <a:off x="7952307" y="208680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0" name="Google Shape;288;p22">
                  <a:extLst>
                    <a:ext uri="{FF2B5EF4-FFF2-40B4-BE49-F238E27FC236}">
                      <a16:creationId xmlns:a16="http://schemas.microsoft.com/office/drawing/2014/main" id="{A5BF5715-8CAF-2745-0A2D-AB9B9CC2CE33}"/>
                    </a:ext>
                  </a:extLst>
                </p:cNvPr>
                <p:cNvCxnSpPr/>
                <p:nvPr/>
              </p:nvCxnSpPr>
              <p:spPr>
                <a:xfrm>
                  <a:off x="8639195" y="190405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1" name="Google Shape;289;p22">
                  <a:extLst>
                    <a:ext uri="{FF2B5EF4-FFF2-40B4-BE49-F238E27FC236}">
                      <a16:creationId xmlns:a16="http://schemas.microsoft.com/office/drawing/2014/main" id="{235C29DC-3CBA-96FC-D5FB-3768B6252D46}"/>
                    </a:ext>
                  </a:extLst>
                </p:cNvPr>
                <p:cNvCxnSpPr/>
                <p:nvPr/>
              </p:nvCxnSpPr>
              <p:spPr>
                <a:xfrm>
                  <a:off x="6345495" y="212605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2" name="Google Shape;290;p22">
                  <a:extLst>
                    <a:ext uri="{FF2B5EF4-FFF2-40B4-BE49-F238E27FC236}">
                      <a16:creationId xmlns:a16="http://schemas.microsoft.com/office/drawing/2014/main" id="{95C0C55B-AE61-BA8E-856B-D995BB76AF32}"/>
                    </a:ext>
                  </a:extLst>
                </p:cNvPr>
                <p:cNvCxnSpPr/>
                <p:nvPr/>
              </p:nvCxnSpPr>
              <p:spPr>
                <a:xfrm>
                  <a:off x="7133620" y="122498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3" name="Google Shape;291;p22">
                  <a:extLst>
                    <a:ext uri="{FF2B5EF4-FFF2-40B4-BE49-F238E27FC236}">
                      <a16:creationId xmlns:a16="http://schemas.microsoft.com/office/drawing/2014/main" id="{8F27150F-12BD-C5D6-2D4D-3BF2683525BA}"/>
                    </a:ext>
                  </a:extLst>
                </p:cNvPr>
                <p:cNvCxnSpPr/>
                <p:nvPr/>
              </p:nvCxnSpPr>
              <p:spPr>
                <a:xfrm>
                  <a:off x="7067819" y="14517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4" name="Google Shape;292;p22">
                  <a:extLst>
                    <a:ext uri="{FF2B5EF4-FFF2-40B4-BE49-F238E27FC236}">
                      <a16:creationId xmlns:a16="http://schemas.microsoft.com/office/drawing/2014/main" id="{711E4472-900C-D415-B8C2-5763A316B07E}"/>
                    </a:ext>
                  </a:extLst>
                </p:cNvPr>
                <p:cNvCxnSpPr/>
                <p:nvPr/>
              </p:nvCxnSpPr>
              <p:spPr>
                <a:xfrm>
                  <a:off x="8193200" y="165286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5" name="Google Shape;293;p22">
                  <a:extLst>
                    <a:ext uri="{FF2B5EF4-FFF2-40B4-BE49-F238E27FC236}">
                      <a16:creationId xmlns:a16="http://schemas.microsoft.com/office/drawing/2014/main" id="{1B8E5772-F4EF-A809-6EE2-A7E8812AD8EF}"/>
                    </a:ext>
                  </a:extLst>
                </p:cNvPr>
                <p:cNvCxnSpPr/>
                <p:nvPr/>
              </p:nvCxnSpPr>
              <p:spPr>
                <a:xfrm>
                  <a:off x="7622100" y="15057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6" name="Google Shape;294;p22">
                  <a:extLst>
                    <a:ext uri="{FF2B5EF4-FFF2-40B4-BE49-F238E27FC236}">
                      <a16:creationId xmlns:a16="http://schemas.microsoft.com/office/drawing/2014/main" id="{D76D5058-E1B1-0D25-0D7A-A980D8D77E8B}"/>
                    </a:ext>
                  </a:extLst>
                </p:cNvPr>
                <p:cNvCxnSpPr/>
                <p:nvPr/>
              </p:nvCxnSpPr>
              <p:spPr>
                <a:xfrm>
                  <a:off x="7864300" y="1338988"/>
                  <a:ext cx="465300" cy="0"/>
                </a:xfrm>
                <a:prstGeom prst="straightConnector1">
                  <a:avLst/>
                </a:prstGeom>
                <a:noFill/>
                <a:ln w="38100" cap="flat" cmpd="sng">
                  <a:solidFill>
                    <a:schemeClr val="accent1"/>
                  </a:solidFill>
                  <a:prstDash val="solid"/>
                  <a:round/>
                  <a:headEnd type="none" w="med" len="med"/>
                  <a:tailEnd type="none" w="med" len="med"/>
                </a:ln>
              </p:spPr>
            </p:cxnSp>
          </p:grpSp>
          <p:grpSp>
            <p:nvGrpSpPr>
              <p:cNvPr id="118" name="Google Shape;255;p22">
                <a:extLst>
                  <a:ext uri="{FF2B5EF4-FFF2-40B4-BE49-F238E27FC236}">
                    <a16:creationId xmlns:a16="http://schemas.microsoft.com/office/drawing/2014/main" id="{6DD6F875-5D9C-001D-8488-E6730FE00DF8}"/>
                  </a:ext>
                </a:extLst>
              </p:cNvPr>
              <p:cNvGrpSpPr/>
              <p:nvPr/>
            </p:nvGrpSpPr>
            <p:grpSpPr>
              <a:xfrm>
                <a:off x="5545900" y="657378"/>
                <a:ext cx="3309401" cy="1121447"/>
                <a:chOff x="5685749" y="-144168"/>
                <a:chExt cx="3309401" cy="1121447"/>
              </a:xfrm>
            </p:grpSpPr>
            <p:cxnSp>
              <p:nvCxnSpPr>
                <p:cNvPr id="119" name="Google Shape;256;p22">
                  <a:extLst>
                    <a:ext uri="{FF2B5EF4-FFF2-40B4-BE49-F238E27FC236}">
                      <a16:creationId xmlns:a16="http://schemas.microsoft.com/office/drawing/2014/main" id="{A1851CA1-7413-FE39-FC72-E70459C7D04F}"/>
                    </a:ext>
                  </a:extLst>
                </p:cNvPr>
                <p:cNvCxnSpPr/>
                <p:nvPr/>
              </p:nvCxnSpPr>
              <p:spPr>
                <a:xfrm>
                  <a:off x="7794932" y="18772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0" name="Google Shape;257;p22">
                  <a:extLst>
                    <a:ext uri="{FF2B5EF4-FFF2-40B4-BE49-F238E27FC236}">
                      <a16:creationId xmlns:a16="http://schemas.microsoft.com/office/drawing/2014/main" id="{8EECF529-7404-468B-B912-45DE7282EFDD}"/>
                    </a:ext>
                  </a:extLst>
                </p:cNvPr>
                <p:cNvCxnSpPr/>
                <p:nvPr/>
              </p:nvCxnSpPr>
              <p:spPr>
                <a:xfrm>
                  <a:off x="6555563" y="1182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1" name="Google Shape;258;p22">
                  <a:extLst>
                    <a:ext uri="{FF2B5EF4-FFF2-40B4-BE49-F238E27FC236}">
                      <a16:creationId xmlns:a16="http://schemas.microsoft.com/office/drawing/2014/main" id="{252FE415-6405-93FC-DE38-71F63720C91F}"/>
                    </a:ext>
                  </a:extLst>
                </p:cNvPr>
                <p:cNvCxnSpPr/>
                <p:nvPr/>
              </p:nvCxnSpPr>
              <p:spPr>
                <a:xfrm>
                  <a:off x="6160395" y="6767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2" name="Google Shape;259;p22">
                  <a:extLst>
                    <a:ext uri="{FF2B5EF4-FFF2-40B4-BE49-F238E27FC236}">
                      <a16:creationId xmlns:a16="http://schemas.microsoft.com/office/drawing/2014/main" id="{791B5CEB-1A93-552A-13B4-C6D68F850A4C}"/>
                    </a:ext>
                  </a:extLst>
                </p:cNvPr>
                <p:cNvCxnSpPr/>
                <p:nvPr/>
              </p:nvCxnSpPr>
              <p:spPr>
                <a:xfrm>
                  <a:off x="6347029" y="85856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3" name="Google Shape;260;p22">
                  <a:extLst>
                    <a:ext uri="{FF2B5EF4-FFF2-40B4-BE49-F238E27FC236}">
                      <a16:creationId xmlns:a16="http://schemas.microsoft.com/office/drawing/2014/main" id="{018BFDF3-B035-8E6B-47B6-92802D920817}"/>
                    </a:ext>
                  </a:extLst>
                </p:cNvPr>
                <p:cNvCxnSpPr/>
                <p:nvPr/>
              </p:nvCxnSpPr>
              <p:spPr>
                <a:xfrm>
                  <a:off x="6947326" y="97727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4" name="Google Shape;261;p22">
                  <a:extLst>
                    <a:ext uri="{FF2B5EF4-FFF2-40B4-BE49-F238E27FC236}">
                      <a16:creationId xmlns:a16="http://schemas.microsoft.com/office/drawing/2014/main" id="{C23872E0-8C54-48EC-9EF9-06A7DDDA7876}"/>
                    </a:ext>
                  </a:extLst>
                </p:cNvPr>
                <p:cNvCxnSpPr/>
                <p:nvPr/>
              </p:nvCxnSpPr>
              <p:spPr>
                <a:xfrm>
                  <a:off x="6954888" y="7996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5" name="Google Shape;262;p22">
                  <a:extLst>
                    <a:ext uri="{FF2B5EF4-FFF2-40B4-BE49-F238E27FC236}">
                      <a16:creationId xmlns:a16="http://schemas.microsoft.com/office/drawing/2014/main" id="{B29998B9-2A06-68A4-24A2-59CCB2267386}"/>
                    </a:ext>
                  </a:extLst>
                </p:cNvPr>
                <p:cNvCxnSpPr/>
                <p:nvPr/>
              </p:nvCxnSpPr>
              <p:spPr>
                <a:xfrm>
                  <a:off x="6664775" y="23542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6" name="Google Shape;263;p22">
                  <a:extLst>
                    <a:ext uri="{FF2B5EF4-FFF2-40B4-BE49-F238E27FC236}">
                      <a16:creationId xmlns:a16="http://schemas.microsoft.com/office/drawing/2014/main" id="{AF6EEB41-51B8-07B3-0476-F370EF5F1012}"/>
                    </a:ext>
                  </a:extLst>
                </p:cNvPr>
                <p:cNvCxnSpPr/>
                <p:nvPr/>
              </p:nvCxnSpPr>
              <p:spPr>
                <a:xfrm>
                  <a:off x="8254906" y="3387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7" name="Google Shape;264;p22">
                  <a:extLst>
                    <a:ext uri="{FF2B5EF4-FFF2-40B4-BE49-F238E27FC236}">
                      <a16:creationId xmlns:a16="http://schemas.microsoft.com/office/drawing/2014/main" id="{DF71E0D1-BB3C-4483-A20E-DAD5BDE15F3F}"/>
                    </a:ext>
                  </a:extLst>
                </p:cNvPr>
                <p:cNvCxnSpPr/>
                <p:nvPr/>
              </p:nvCxnSpPr>
              <p:spPr>
                <a:xfrm>
                  <a:off x="7687495" y="90536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8" name="Google Shape;265;p22">
                  <a:extLst>
                    <a:ext uri="{FF2B5EF4-FFF2-40B4-BE49-F238E27FC236}">
                      <a16:creationId xmlns:a16="http://schemas.microsoft.com/office/drawing/2014/main" id="{4DB9CD08-2053-7079-9F6D-3CB95FE9A05E}"/>
                    </a:ext>
                  </a:extLst>
                </p:cNvPr>
                <p:cNvCxnSpPr/>
                <p:nvPr/>
              </p:nvCxnSpPr>
              <p:spPr>
                <a:xfrm>
                  <a:off x="7117219" y="54037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9" name="Google Shape;266;p22">
                  <a:extLst>
                    <a:ext uri="{FF2B5EF4-FFF2-40B4-BE49-F238E27FC236}">
                      <a16:creationId xmlns:a16="http://schemas.microsoft.com/office/drawing/2014/main" id="{15E51C83-27D6-5EC5-BBEF-96EEBFBAF770}"/>
                    </a:ext>
                  </a:extLst>
                </p:cNvPr>
                <p:cNvCxnSpPr/>
                <p:nvPr/>
              </p:nvCxnSpPr>
              <p:spPr>
                <a:xfrm>
                  <a:off x="8292464" y="36822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0" name="Google Shape;267;p22">
                  <a:extLst>
                    <a:ext uri="{FF2B5EF4-FFF2-40B4-BE49-F238E27FC236}">
                      <a16:creationId xmlns:a16="http://schemas.microsoft.com/office/drawing/2014/main" id="{788DD1F2-1A19-2B30-C142-0E7C2B8E7FF1}"/>
                    </a:ext>
                  </a:extLst>
                </p:cNvPr>
                <p:cNvCxnSpPr/>
                <p:nvPr/>
              </p:nvCxnSpPr>
              <p:spPr>
                <a:xfrm>
                  <a:off x="8529850" y="6767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1" name="Google Shape;268;p22">
                  <a:extLst>
                    <a:ext uri="{FF2B5EF4-FFF2-40B4-BE49-F238E27FC236}">
                      <a16:creationId xmlns:a16="http://schemas.microsoft.com/office/drawing/2014/main" id="{FD1907B9-DA69-056B-77EF-D29CE58F73FF}"/>
                    </a:ext>
                  </a:extLst>
                </p:cNvPr>
                <p:cNvCxnSpPr/>
                <p:nvPr/>
              </p:nvCxnSpPr>
              <p:spPr>
                <a:xfrm>
                  <a:off x="7651700" y="72327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2" name="Google Shape;269;p22">
                  <a:extLst>
                    <a:ext uri="{FF2B5EF4-FFF2-40B4-BE49-F238E27FC236}">
                      <a16:creationId xmlns:a16="http://schemas.microsoft.com/office/drawing/2014/main" id="{EB9F1461-EECA-0827-E421-08A4415F8A87}"/>
                    </a:ext>
                  </a:extLst>
                </p:cNvPr>
                <p:cNvCxnSpPr/>
                <p:nvPr/>
              </p:nvCxnSpPr>
              <p:spPr>
                <a:xfrm>
                  <a:off x="7090995" y="-14416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3" name="Google Shape;270;p22">
                  <a:extLst>
                    <a:ext uri="{FF2B5EF4-FFF2-40B4-BE49-F238E27FC236}">
                      <a16:creationId xmlns:a16="http://schemas.microsoft.com/office/drawing/2014/main" id="{B507F488-24BC-1A91-E3B8-1F75F4B9F30B}"/>
                    </a:ext>
                  </a:extLst>
                </p:cNvPr>
                <p:cNvCxnSpPr/>
                <p:nvPr/>
              </p:nvCxnSpPr>
              <p:spPr>
                <a:xfrm>
                  <a:off x="6555563" y="3387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4" name="Google Shape;271;p22">
                  <a:extLst>
                    <a:ext uri="{FF2B5EF4-FFF2-40B4-BE49-F238E27FC236}">
                      <a16:creationId xmlns:a16="http://schemas.microsoft.com/office/drawing/2014/main" id="{14CE9ECF-4CB8-2F0F-CB3C-6A7C3DF4BA27}"/>
                    </a:ext>
                  </a:extLst>
                </p:cNvPr>
                <p:cNvCxnSpPr/>
                <p:nvPr/>
              </p:nvCxnSpPr>
              <p:spPr>
                <a:xfrm>
                  <a:off x="7636912" y="13640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5" name="Google Shape;272;p22">
                  <a:extLst>
                    <a:ext uri="{FF2B5EF4-FFF2-40B4-BE49-F238E27FC236}">
                      <a16:creationId xmlns:a16="http://schemas.microsoft.com/office/drawing/2014/main" id="{3DB6F5ED-FD04-289C-DA0D-A444C02CB7AD}"/>
                    </a:ext>
                  </a:extLst>
                </p:cNvPr>
                <p:cNvCxnSpPr/>
                <p:nvPr/>
              </p:nvCxnSpPr>
              <p:spPr>
                <a:xfrm>
                  <a:off x="7394668" y="34874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6" name="Google Shape;273;p22">
                  <a:extLst>
                    <a:ext uri="{FF2B5EF4-FFF2-40B4-BE49-F238E27FC236}">
                      <a16:creationId xmlns:a16="http://schemas.microsoft.com/office/drawing/2014/main" id="{B91EBA5A-E5E6-DE22-C9E1-73ADE750A638}"/>
                    </a:ext>
                  </a:extLst>
                </p:cNvPr>
                <p:cNvCxnSpPr/>
                <p:nvPr/>
              </p:nvCxnSpPr>
              <p:spPr>
                <a:xfrm>
                  <a:off x="6108288" y="-9348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7" name="Google Shape;274;p22">
                  <a:extLst>
                    <a:ext uri="{FF2B5EF4-FFF2-40B4-BE49-F238E27FC236}">
                      <a16:creationId xmlns:a16="http://schemas.microsoft.com/office/drawing/2014/main" id="{6DFC398B-D5E2-D41B-97D9-38F89CBB2019}"/>
                    </a:ext>
                  </a:extLst>
                </p:cNvPr>
                <p:cNvCxnSpPr/>
                <p:nvPr/>
              </p:nvCxnSpPr>
              <p:spPr>
                <a:xfrm>
                  <a:off x="5685749" y="187725"/>
                  <a:ext cx="465300" cy="0"/>
                </a:xfrm>
                <a:prstGeom prst="straightConnector1">
                  <a:avLst/>
                </a:prstGeom>
                <a:noFill/>
                <a:ln w="38100" cap="flat" cmpd="sng">
                  <a:solidFill>
                    <a:schemeClr val="accent4"/>
                  </a:solidFill>
                  <a:prstDash val="solid"/>
                  <a:round/>
                  <a:headEnd type="none" w="med" len="med"/>
                  <a:tailEnd type="none" w="med" len="med"/>
                </a:ln>
              </p:spPr>
            </p:cxnSp>
          </p:grpSp>
        </p:grpSp>
        <p:grpSp>
          <p:nvGrpSpPr>
            <p:cNvPr id="34" name="Group 33">
              <a:extLst>
                <a:ext uri="{FF2B5EF4-FFF2-40B4-BE49-F238E27FC236}">
                  <a16:creationId xmlns:a16="http://schemas.microsoft.com/office/drawing/2014/main" id="{B505E16F-342B-67EB-1E6B-3D8D989439A0}"/>
                </a:ext>
              </a:extLst>
            </p:cNvPr>
            <p:cNvGrpSpPr/>
            <p:nvPr/>
          </p:nvGrpSpPr>
          <p:grpSpPr>
            <a:xfrm>
              <a:off x="8003292" y="5185886"/>
              <a:ext cx="3309401" cy="1228158"/>
              <a:chOff x="5545900" y="600641"/>
              <a:chExt cx="3309401" cy="1228158"/>
            </a:xfrm>
          </p:grpSpPr>
          <p:grpSp>
            <p:nvGrpSpPr>
              <p:cNvPr id="35" name="Google Shape;255;p22">
                <a:extLst>
                  <a:ext uri="{FF2B5EF4-FFF2-40B4-BE49-F238E27FC236}">
                    <a16:creationId xmlns:a16="http://schemas.microsoft.com/office/drawing/2014/main" id="{F9F3B865-FD4E-347A-3DC8-17513B4D3092}"/>
                  </a:ext>
                </a:extLst>
              </p:cNvPr>
              <p:cNvGrpSpPr/>
              <p:nvPr/>
            </p:nvGrpSpPr>
            <p:grpSpPr>
              <a:xfrm>
                <a:off x="5934051" y="628853"/>
                <a:ext cx="2688600" cy="1170775"/>
                <a:chOff x="6073900" y="1175700"/>
                <a:chExt cx="2688600" cy="1170775"/>
              </a:xfrm>
            </p:grpSpPr>
            <p:cxnSp>
              <p:nvCxnSpPr>
                <p:cNvPr id="96" name="Google Shape;256;p22">
                  <a:extLst>
                    <a:ext uri="{FF2B5EF4-FFF2-40B4-BE49-F238E27FC236}">
                      <a16:creationId xmlns:a16="http://schemas.microsoft.com/office/drawing/2014/main" id="{B74B5526-759C-47BA-767F-6D68A0A9867D}"/>
                    </a:ext>
                  </a:extLst>
                </p:cNvPr>
                <p:cNvCxnSpPr/>
                <p:nvPr/>
              </p:nvCxnSpPr>
              <p:spPr>
                <a:xfrm>
                  <a:off x="6073900" y="14745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7" name="Google Shape;257;p22">
                  <a:extLst>
                    <a:ext uri="{FF2B5EF4-FFF2-40B4-BE49-F238E27FC236}">
                      <a16:creationId xmlns:a16="http://schemas.microsoft.com/office/drawing/2014/main" id="{5DE22F7E-DE15-3AC1-D1C0-1B3F91CFB1D9}"/>
                    </a:ext>
                  </a:extLst>
                </p:cNvPr>
                <p:cNvCxnSpPr/>
                <p:nvPr/>
              </p:nvCxnSpPr>
              <p:spPr>
                <a:xfrm>
                  <a:off x="6164913" y="15752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8" name="Google Shape;258;p22">
                  <a:extLst>
                    <a:ext uri="{FF2B5EF4-FFF2-40B4-BE49-F238E27FC236}">
                      <a16:creationId xmlns:a16="http://schemas.microsoft.com/office/drawing/2014/main" id="{08DE3F60-FE60-4054-A875-45C0454A8682}"/>
                    </a:ext>
                  </a:extLst>
                </p:cNvPr>
                <p:cNvCxnSpPr/>
                <p:nvPr/>
              </p:nvCxnSpPr>
              <p:spPr>
                <a:xfrm>
                  <a:off x="6322913" y="17245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9" name="Google Shape;259;p22">
                  <a:extLst>
                    <a:ext uri="{FF2B5EF4-FFF2-40B4-BE49-F238E27FC236}">
                      <a16:creationId xmlns:a16="http://schemas.microsoft.com/office/drawing/2014/main" id="{24F633A7-A57B-4860-884C-08E338DB343B}"/>
                    </a:ext>
                  </a:extLst>
                </p:cNvPr>
                <p:cNvCxnSpPr/>
                <p:nvPr/>
              </p:nvCxnSpPr>
              <p:spPr>
                <a:xfrm>
                  <a:off x="6139038" y="1882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0" name="Google Shape;260;p22">
                  <a:extLst>
                    <a:ext uri="{FF2B5EF4-FFF2-40B4-BE49-F238E27FC236}">
                      <a16:creationId xmlns:a16="http://schemas.microsoft.com/office/drawing/2014/main" id="{F0F29B70-400C-3D8C-7C1D-FF42ADAF9E7A}"/>
                    </a:ext>
                  </a:extLst>
                </p:cNvPr>
                <p:cNvCxnSpPr/>
                <p:nvPr/>
              </p:nvCxnSpPr>
              <p:spPr>
                <a:xfrm>
                  <a:off x="6573588" y="20053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1" name="Google Shape;261;p22">
                  <a:extLst>
                    <a:ext uri="{FF2B5EF4-FFF2-40B4-BE49-F238E27FC236}">
                      <a16:creationId xmlns:a16="http://schemas.microsoft.com/office/drawing/2014/main" id="{D825F1BE-A3BE-87E2-241E-B586D6FE74E8}"/>
                    </a:ext>
                  </a:extLst>
                </p:cNvPr>
                <p:cNvCxnSpPr/>
                <p:nvPr/>
              </p:nvCxnSpPr>
              <p:spPr>
                <a:xfrm>
                  <a:off x="6722238" y="1882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2" name="Google Shape;262;p22">
                  <a:extLst>
                    <a:ext uri="{FF2B5EF4-FFF2-40B4-BE49-F238E27FC236}">
                      <a16:creationId xmlns:a16="http://schemas.microsoft.com/office/drawing/2014/main" id="{0FDB79A6-35C4-C7DF-0CA4-FBB56531A80B}"/>
                    </a:ext>
                  </a:extLst>
                </p:cNvPr>
                <p:cNvCxnSpPr/>
                <p:nvPr/>
              </p:nvCxnSpPr>
              <p:spPr>
                <a:xfrm>
                  <a:off x="6964438" y="17157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3" name="Google Shape;263;p22">
                  <a:extLst>
                    <a:ext uri="{FF2B5EF4-FFF2-40B4-BE49-F238E27FC236}">
                      <a16:creationId xmlns:a16="http://schemas.microsoft.com/office/drawing/2014/main" id="{D1554B00-C7B3-DDB9-E6E6-EC0EF38957F4}"/>
                    </a:ext>
                  </a:extLst>
                </p:cNvPr>
                <p:cNvCxnSpPr/>
                <p:nvPr/>
              </p:nvCxnSpPr>
              <p:spPr>
                <a:xfrm>
                  <a:off x="7497675" y="18020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4" name="Google Shape;264;p22">
                  <a:extLst>
                    <a:ext uri="{FF2B5EF4-FFF2-40B4-BE49-F238E27FC236}">
                      <a16:creationId xmlns:a16="http://schemas.microsoft.com/office/drawing/2014/main" id="{6F294D1B-BAF0-E804-9725-8E97B56F915E}"/>
                    </a:ext>
                  </a:extLst>
                </p:cNvPr>
                <p:cNvCxnSpPr/>
                <p:nvPr/>
              </p:nvCxnSpPr>
              <p:spPr>
                <a:xfrm>
                  <a:off x="7655675" y="19513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5" name="Google Shape;265;p22">
                  <a:extLst>
                    <a:ext uri="{FF2B5EF4-FFF2-40B4-BE49-F238E27FC236}">
                      <a16:creationId xmlns:a16="http://schemas.microsoft.com/office/drawing/2014/main" id="{E83304EF-5E9A-8C20-A0A9-20702F4D6646}"/>
                    </a:ext>
                  </a:extLst>
                </p:cNvPr>
                <p:cNvCxnSpPr/>
                <p:nvPr/>
              </p:nvCxnSpPr>
              <p:spPr>
                <a:xfrm>
                  <a:off x="7322600" y="20566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6" name="Google Shape;266;p22">
                  <a:extLst>
                    <a:ext uri="{FF2B5EF4-FFF2-40B4-BE49-F238E27FC236}">
                      <a16:creationId xmlns:a16="http://schemas.microsoft.com/office/drawing/2014/main" id="{41A9DDA8-FA05-3C16-A72B-31F544520047}"/>
                    </a:ext>
                  </a:extLst>
                </p:cNvPr>
                <p:cNvCxnSpPr/>
                <p:nvPr/>
              </p:nvCxnSpPr>
              <p:spPr>
                <a:xfrm>
                  <a:off x="8011200" y="23464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7" name="Google Shape;267;p22">
                  <a:extLst>
                    <a:ext uri="{FF2B5EF4-FFF2-40B4-BE49-F238E27FC236}">
                      <a16:creationId xmlns:a16="http://schemas.microsoft.com/office/drawing/2014/main" id="{4B95CFD8-72C4-3102-CA16-18265BA79C02}"/>
                    </a:ext>
                  </a:extLst>
                </p:cNvPr>
                <p:cNvCxnSpPr/>
                <p:nvPr/>
              </p:nvCxnSpPr>
              <p:spPr>
                <a:xfrm>
                  <a:off x="8055000" y="21092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8" name="Google Shape;268;p22">
                  <a:extLst>
                    <a:ext uri="{FF2B5EF4-FFF2-40B4-BE49-F238E27FC236}">
                      <a16:creationId xmlns:a16="http://schemas.microsoft.com/office/drawing/2014/main" id="{9FD6BFBA-C285-EBC2-5E5C-717FA065379A}"/>
                    </a:ext>
                  </a:extLst>
                </p:cNvPr>
                <p:cNvCxnSpPr/>
                <p:nvPr/>
              </p:nvCxnSpPr>
              <p:spPr>
                <a:xfrm>
                  <a:off x="8297200" y="19425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9" name="Google Shape;269;p22">
                  <a:extLst>
                    <a:ext uri="{FF2B5EF4-FFF2-40B4-BE49-F238E27FC236}">
                      <a16:creationId xmlns:a16="http://schemas.microsoft.com/office/drawing/2014/main" id="{1A7C78F4-D708-11C4-C7ED-6F3173A8C86A}"/>
                    </a:ext>
                  </a:extLst>
                </p:cNvPr>
                <p:cNvCxnSpPr/>
                <p:nvPr/>
              </p:nvCxnSpPr>
              <p:spPr>
                <a:xfrm>
                  <a:off x="7222775" y="221484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0" name="Google Shape;270;p22">
                  <a:extLst>
                    <a:ext uri="{FF2B5EF4-FFF2-40B4-BE49-F238E27FC236}">
                      <a16:creationId xmlns:a16="http://schemas.microsoft.com/office/drawing/2014/main" id="{B16147C8-4777-744D-2B8A-3F671CE0E1E9}"/>
                    </a:ext>
                  </a:extLst>
                </p:cNvPr>
                <p:cNvCxnSpPr/>
                <p:nvPr/>
              </p:nvCxnSpPr>
              <p:spPr>
                <a:xfrm>
                  <a:off x="7222775" y="134776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1" name="Google Shape;271;p22">
                  <a:extLst>
                    <a:ext uri="{FF2B5EF4-FFF2-40B4-BE49-F238E27FC236}">
                      <a16:creationId xmlns:a16="http://schemas.microsoft.com/office/drawing/2014/main" id="{2A886119-71B6-EF24-5078-2A3BEEE8A1B5}"/>
                    </a:ext>
                  </a:extLst>
                </p:cNvPr>
                <p:cNvCxnSpPr/>
                <p:nvPr/>
              </p:nvCxnSpPr>
              <p:spPr>
                <a:xfrm>
                  <a:off x="7038900" y="150573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2" name="Google Shape;272;p22">
                  <a:extLst>
                    <a:ext uri="{FF2B5EF4-FFF2-40B4-BE49-F238E27FC236}">
                      <a16:creationId xmlns:a16="http://schemas.microsoft.com/office/drawing/2014/main" id="{4668939A-B01E-4F3E-1B33-544AC631683D}"/>
                    </a:ext>
                  </a:extLst>
                </p:cNvPr>
                <p:cNvCxnSpPr/>
                <p:nvPr/>
              </p:nvCxnSpPr>
              <p:spPr>
                <a:xfrm>
                  <a:off x="7473450" y="162863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3" name="Google Shape;273;p22">
                  <a:extLst>
                    <a:ext uri="{FF2B5EF4-FFF2-40B4-BE49-F238E27FC236}">
                      <a16:creationId xmlns:a16="http://schemas.microsoft.com/office/drawing/2014/main" id="{5B279EA6-3276-0B84-2F89-CD61EFA5A1F6}"/>
                    </a:ext>
                  </a:extLst>
                </p:cNvPr>
                <p:cNvCxnSpPr/>
                <p:nvPr/>
              </p:nvCxnSpPr>
              <p:spPr>
                <a:xfrm>
                  <a:off x="7478614" y="117570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4" name="Google Shape;274;p22">
                  <a:extLst>
                    <a:ext uri="{FF2B5EF4-FFF2-40B4-BE49-F238E27FC236}">
                      <a16:creationId xmlns:a16="http://schemas.microsoft.com/office/drawing/2014/main" id="{EC80B8BC-B088-C060-7BD7-1C52733FE80D}"/>
                    </a:ext>
                  </a:extLst>
                </p:cNvPr>
                <p:cNvCxnSpPr/>
                <p:nvPr/>
              </p:nvCxnSpPr>
              <p:spPr>
                <a:xfrm>
                  <a:off x="7864300" y="1338988"/>
                  <a:ext cx="465300" cy="0"/>
                </a:xfrm>
                <a:prstGeom prst="straightConnector1">
                  <a:avLst/>
                </a:prstGeom>
                <a:noFill/>
                <a:ln w="38100" cap="flat" cmpd="sng">
                  <a:solidFill>
                    <a:srgbClr val="FF0000"/>
                  </a:solidFill>
                  <a:prstDash val="solid"/>
                  <a:round/>
                  <a:headEnd type="none" w="med" len="med"/>
                  <a:tailEnd type="none" w="med" len="med"/>
                </a:ln>
              </p:spPr>
            </p:cxnSp>
          </p:grpSp>
          <p:grpSp>
            <p:nvGrpSpPr>
              <p:cNvPr id="36" name="Google Shape;275;p22">
                <a:extLst>
                  <a:ext uri="{FF2B5EF4-FFF2-40B4-BE49-F238E27FC236}">
                    <a16:creationId xmlns:a16="http://schemas.microsoft.com/office/drawing/2014/main" id="{BB82BF79-A516-889D-F326-57D32BEB6143}"/>
                  </a:ext>
                </a:extLst>
              </p:cNvPr>
              <p:cNvGrpSpPr/>
              <p:nvPr/>
            </p:nvGrpSpPr>
            <p:grpSpPr>
              <a:xfrm>
                <a:off x="5857839" y="715941"/>
                <a:ext cx="2688612" cy="1112858"/>
                <a:chOff x="6073888" y="1338988"/>
                <a:chExt cx="2688612" cy="1112858"/>
              </a:xfrm>
            </p:grpSpPr>
            <p:cxnSp>
              <p:nvCxnSpPr>
                <p:cNvPr id="77" name="Google Shape;276;p22">
                  <a:extLst>
                    <a:ext uri="{FF2B5EF4-FFF2-40B4-BE49-F238E27FC236}">
                      <a16:creationId xmlns:a16="http://schemas.microsoft.com/office/drawing/2014/main" id="{FDC58D42-DCA0-7204-35DC-DF201BB663BF}"/>
                    </a:ext>
                  </a:extLst>
                </p:cNvPr>
                <p:cNvCxnSpPr/>
                <p:nvPr/>
              </p:nvCxnSpPr>
              <p:spPr>
                <a:xfrm>
                  <a:off x="6073900" y="14745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8" name="Google Shape;277;p22">
                  <a:extLst>
                    <a:ext uri="{FF2B5EF4-FFF2-40B4-BE49-F238E27FC236}">
                      <a16:creationId xmlns:a16="http://schemas.microsoft.com/office/drawing/2014/main" id="{99587AB3-C266-6AF3-7D81-939EF798A0FE}"/>
                    </a:ext>
                  </a:extLst>
                </p:cNvPr>
                <p:cNvCxnSpPr/>
                <p:nvPr/>
              </p:nvCxnSpPr>
              <p:spPr>
                <a:xfrm>
                  <a:off x="6573588" y="13997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9" name="Google Shape;278;p22">
                  <a:extLst>
                    <a:ext uri="{FF2B5EF4-FFF2-40B4-BE49-F238E27FC236}">
                      <a16:creationId xmlns:a16="http://schemas.microsoft.com/office/drawing/2014/main" id="{7A63B14E-EA40-F280-6840-AAD2790FBBB1}"/>
                    </a:ext>
                  </a:extLst>
                </p:cNvPr>
                <p:cNvCxnSpPr/>
                <p:nvPr/>
              </p:nvCxnSpPr>
              <p:spPr>
                <a:xfrm>
                  <a:off x="6322913" y="17245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0" name="Google Shape;279;p22">
                  <a:extLst>
                    <a:ext uri="{FF2B5EF4-FFF2-40B4-BE49-F238E27FC236}">
                      <a16:creationId xmlns:a16="http://schemas.microsoft.com/office/drawing/2014/main" id="{128BCC45-4123-5A1E-B0D8-4F5B5F1545B4}"/>
                    </a:ext>
                  </a:extLst>
                </p:cNvPr>
                <p:cNvCxnSpPr/>
                <p:nvPr/>
              </p:nvCxnSpPr>
              <p:spPr>
                <a:xfrm>
                  <a:off x="6139038" y="18824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1" name="Google Shape;280;p22">
                  <a:extLst>
                    <a:ext uri="{FF2B5EF4-FFF2-40B4-BE49-F238E27FC236}">
                      <a16:creationId xmlns:a16="http://schemas.microsoft.com/office/drawing/2014/main" id="{CAE7D6FD-2E86-2F03-58B7-D11BB4BE891D}"/>
                    </a:ext>
                  </a:extLst>
                </p:cNvPr>
                <p:cNvCxnSpPr/>
                <p:nvPr/>
              </p:nvCxnSpPr>
              <p:spPr>
                <a:xfrm>
                  <a:off x="6573588" y="22321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2" name="Google Shape;281;p22">
                  <a:extLst>
                    <a:ext uri="{FF2B5EF4-FFF2-40B4-BE49-F238E27FC236}">
                      <a16:creationId xmlns:a16="http://schemas.microsoft.com/office/drawing/2014/main" id="{092F07DC-050D-3415-ACA0-95CDD076CAE8}"/>
                    </a:ext>
                  </a:extLst>
                </p:cNvPr>
                <p:cNvCxnSpPr/>
                <p:nvPr/>
              </p:nvCxnSpPr>
              <p:spPr>
                <a:xfrm>
                  <a:off x="6722238" y="18824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3" name="Google Shape;282;p22">
                  <a:extLst>
                    <a:ext uri="{FF2B5EF4-FFF2-40B4-BE49-F238E27FC236}">
                      <a16:creationId xmlns:a16="http://schemas.microsoft.com/office/drawing/2014/main" id="{844A613F-FF3D-3218-53F9-2583B045EC7D}"/>
                    </a:ext>
                  </a:extLst>
                </p:cNvPr>
                <p:cNvCxnSpPr/>
                <p:nvPr/>
              </p:nvCxnSpPr>
              <p:spPr>
                <a:xfrm>
                  <a:off x="6701895" y="24518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4" name="Google Shape;283;p22">
                  <a:extLst>
                    <a:ext uri="{FF2B5EF4-FFF2-40B4-BE49-F238E27FC236}">
                      <a16:creationId xmlns:a16="http://schemas.microsoft.com/office/drawing/2014/main" id="{5DD1B47B-D5ED-00F7-268C-21CFCF8ABEA0}"/>
                    </a:ext>
                  </a:extLst>
                </p:cNvPr>
                <p:cNvCxnSpPr/>
                <p:nvPr/>
              </p:nvCxnSpPr>
              <p:spPr>
                <a:xfrm>
                  <a:off x="8087400" y="175381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5" name="Google Shape;284;p22">
                  <a:extLst>
                    <a:ext uri="{FF2B5EF4-FFF2-40B4-BE49-F238E27FC236}">
                      <a16:creationId xmlns:a16="http://schemas.microsoft.com/office/drawing/2014/main" id="{4264672A-DF5D-4CC5-41C0-527DF78B0079}"/>
                    </a:ext>
                  </a:extLst>
                </p:cNvPr>
                <p:cNvCxnSpPr/>
                <p:nvPr/>
              </p:nvCxnSpPr>
              <p:spPr>
                <a:xfrm>
                  <a:off x="7655675" y="19513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6" name="Google Shape;285;p22">
                  <a:extLst>
                    <a:ext uri="{FF2B5EF4-FFF2-40B4-BE49-F238E27FC236}">
                      <a16:creationId xmlns:a16="http://schemas.microsoft.com/office/drawing/2014/main" id="{C5D79EC1-243D-1B51-5BB1-2469D7E4041B}"/>
                    </a:ext>
                  </a:extLst>
                </p:cNvPr>
                <p:cNvCxnSpPr/>
                <p:nvPr/>
              </p:nvCxnSpPr>
              <p:spPr>
                <a:xfrm>
                  <a:off x="7185550" y="20566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7" name="Google Shape;286;p22">
                  <a:extLst>
                    <a:ext uri="{FF2B5EF4-FFF2-40B4-BE49-F238E27FC236}">
                      <a16:creationId xmlns:a16="http://schemas.microsoft.com/office/drawing/2014/main" id="{3662EFBF-8357-FE25-0958-3C47AA902CBD}"/>
                    </a:ext>
                  </a:extLst>
                </p:cNvPr>
                <p:cNvCxnSpPr/>
                <p:nvPr/>
              </p:nvCxnSpPr>
              <p:spPr>
                <a:xfrm>
                  <a:off x="7185550" y="23550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8" name="Google Shape;287;p22">
                  <a:extLst>
                    <a:ext uri="{FF2B5EF4-FFF2-40B4-BE49-F238E27FC236}">
                      <a16:creationId xmlns:a16="http://schemas.microsoft.com/office/drawing/2014/main" id="{799F6F20-3F6B-CF36-CED7-0124D3C56500}"/>
                    </a:ext>
                  </a:extLst>
                </p:cNvPr>
                <p:cNvCxnSpPr/>
                <p:nvPr/>
              </p:nvCxnSpPr>
              <p:spPr>
                <a:xfrm>
                  <a:off x="8055000" y="21092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9" name="Google Shape;288;p22">
                  <a:extLst>
                    <a:ext uri="{FF2B5EF4-FFF2-40B4-BE49-F238E27FC236}">
                      <a16:creationId xmlns:a16="http://schemas.microsoft.com/office/drawing/2014/main" id="{9E94ABCC-949E-3643-B34B-FF09CE85FBA6}"/>
                    </a:ext>
                  </a:extLst>
                </p:cNvPr>
                <p:cNvCxnSpPr/>
                <p:nvPr/>
              </p:nvCxnSpPr>
              <p:spPr>
                <a:xfrm>
                  <a:off x="8297200" y="19425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0" name="Google Shape;289;p22">
                  <a:extLst>
                    <a:ext uri="{FF2B5EF4-FFF2-40B4-BE49-F238E27FC236}">
                      <a16:creationId xmlns:a16="http://schemas.microsoft.com/office/drawing/2014/main" id="{E90E810B-EE10-CE71-A9F5-D744A4BE1511}"/>
                    </a:ext>
                  </a:extLst>
                </p:cNvPr>
                <p:cNvCxnSpPr/>
                <p:nvPr/>
              </p:nvCxnSpPr>
              <p:spPr>
                <a:xfrm>
                  <a:off x="6073888" y="21681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1" name="Google Shape;290;p22">
                  <a:extLst>
                    <a:ext uri="{FF2B5EF4-FFF2-40B4-BE49-F238E27FC236}">
                      <a16:creationId xmlns:a16="http://schemas.microsoft.com/office/drawing/2014/main" id="{D65EDBA8-46CE-356F-AD54-6F49627A540F}"/>
                    </a:ext>
                  </a:extLst>
                </p:cNvPr>
                <p:cNvCxnSpPr/>
                <p:nvPr/>
              </p:nvCxnSpPr>
              <p:spPr>
                <a:xfrm>
                  <a:off x="7222775" y="13477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2" name="Google Shape;291;p22">
                  <a:extLst>
                    <a:ext uri="{FF2B5EF4-FFF2-40B4-BE49-F238E27FC236}">
                      <a16:creationId xmlns:a16="http://schemas.microsoft.com/office/drawing/2014/main" id="{A58E9884-6613-F380-BAAE-3008BB0E2456}"/>
                    </a:ext>
                  </a:extLst>
                </p:cNvPr>
                <p:cNvCxnSpPr/>
                <p:nvPr/>
              </p:nvCxnSpPr>
              <p:spPr>
                <a:xfrm>
                  <a:off x="7038900" y="15057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3" name="Google Shape;292;p22">
                  <a:extLst>
                    <a:ext uri="{FF2B5EF4-FFF2-40B4-BE49-F238E27FC236}">
                      <a16:creationId xmlns:a16="http://schemas.microsoft.com/office/drawing/2014/main" id="{B3B35661-3BB4-A915-AE74-BA0A6F4D83A9}"/>
                    </a:ext>
                  </a:extLst>
                </p:cNvPr>
                <p:cNvCxnSpPr/>
                <p:nvPr/>
              </p:nvCxnSpPr>
              <p:spPr>
                <a:xfrm>
                  <a:off x="8193200" y="16528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4" name="Google Shape;293;p22">
                  <a:extLst>
                    <a:ext uri="{FF2B5EF4-FFF2-40B4-BE49-F238E27FC236}">
                      <a16:creationId xmlns:a16="http://schemas.microsoft.com/office/drawing/2014/main" id="{5AB3900A-334E-2780-4653-54C097A3C306}"/>
                    </a:ext>
                  </a:extLst>
                </p:cNvPr>
                <p:cNvCxnSpPr/>
                <p:nvPr/>
              </p:nvCxnSpPr>
              <p:spPr>
                <a:xfrm>
                  <a:off x="7622100" y="15057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5" name="Google Shape;294;p22">
                  <a:extLst>
                    <a:ext uri="{FF2B5EF4-FFF2-40B4-BE49-F238E27FC236}">
                      <a16:creationId xmlns:a16="http://schemas.microsoft.com/office/drawing/2014/main" id="{C9A81354-AF1B-38EF-0CA3-E6E9280BDD3B}"/>
                    </a:ext>
                  </a:extLst>
                </p:cNvPr>
                <p:cNvCxnSpPr/>
                <p:nvPr/>
              </p:nvCxnSpPr>
              <p:spPr>
                <a:xfrm>
                  <a:off x="7864300" y="1338988"/>
                  <a:ext cx="465300" cy="0"/>
                </a:xfrm>
                <a:prstGeom prst="straightConnector1">
                  <a:avLst/>
                </a:prstGeom>
                <a:noFill/>
                <a:ln w="38100" cap="flat" cmpd="sng">
                  <a:solidFill>
                    <a:schemeClr val="accent6"/>
                  </a:solidFill>
                  <a:prstDash val="solid"/>
                  <a:round/>
                  <a:headEnd type="none" w="med" len="med"/>
                  <a:tailEnd type="none" w="med" len="med"/>
                </a:ln>
              </p:spPr>
            </p:cxnSp>
          </p:grpSp>
          <p:grpSp>
            <p:nvGrpSpPr>
              <p:cNvPr id="37" name="Google Shape;275;p22">
                <a:extLst>
                  <a:ext uri="{FF2B5EF4-FFF2-40B4-BE49-F238E27FC236}">
                    <a16:creationId xmlns:a16="http://schemas.microsoft.com/office/drawing/2014/main" id="{29554B78-B538-B851-9D84-3233B165FBB8}"/>
                  </a:ext>
                </a:extLst>
              </p:cNvPr>
              <p:cNvGrpSpPr/>
              <p:nvPr/>
            </p:nvGrpSpPr>
            <p:grpSpPr>
              <a:xfrm rot="10800000">
                <a:off x="5701401" y="600641"/>
                <a:ext cx="2921250" cy="1228158"/>
                <a:chOff x="6183245" y="1224980"/>
                <a:chExt cx="2921250" cy="1228158"/>
              </a:xfrm>
            </p:grpSpPr>
            <p:cxnSp>
              <p:nvCxnSpPr>
                <p:cNvPr id="58" name="Google Shape;276;p22">
                  <a:extLst>
                    <a:ext uri="{FF2B5EF4-FFF2-40B4-BE49-F238E27FC236}">
                      <a16:creationId xmlns:a16="http://schemas.microsoft.com/office/drawing/2014/main" id="{95A355BB-E17E-D6E2-E348-02DF9DFAFCE2}"/>
                    </a:ext>
                  </a:extLst>
                </p:cNvPr>
                <p:cNvCxnSpPr/>
                <p:nvPr/>
              </p:nvCxnSpPr>
              <p:spPr>
                <a:xfrm>
                  <a:off x="6183245" y="13389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59" name="Google Shape;277;p22">
                  <a:extLst>
                    <a:ext uri="{FF2B5EF4-FFF2-40B4-BE49-F238E27FC236}">
                      <a16:creationId xmlns:a16="http://schemas.microsoft.com/office/drawing/2014/main" id="{FA3A533E-630B-979E-9185-C241EC35E96F}"/>
                    </a:ext>
                  </a:extLst>
                </p:cNvPr>
                <p:cNvCxnSpPr/>
                <p:nvPr/>
              </p:nvCxnSpPr>
              <p:spPr>
                <a:xfrm>
                  <a:off x="6573588" y="14124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0" name="Google Shape;278;p22">
                  <a:extLst>
                    <a:ext uri="{FF2B5EF4-FFF2-40B4-BE49-F238E27FC236}">
                      <a16:creationId xmlns:a16="http://schemas.microsoft.com/office/drawing/2014/main" id="{B4A6A426-E2B3-8B60-4F0A-AA075B630FF9}"/>
                    </a:ext>
                  </a:extLst>
                </p:cNvPr>
                <p:cNvCxnSpPr/>
                <p:nvPr/>
              </p:nvCxnSpPr>
              <p:spPr>
                <a:xfrm>
                  <a:off x="6363445" y="18007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1" name="Google Shape;279;p22">
                  <a:extLst>
                    <a:ext uri="{FF2B5EF4-FFF2-40B4-BE49-F238E27FC236}">
                      <a16:creationId xmlns:a16="http://schemas.microsoft.com/office/drawing/2014/main" id="{AA2D80D2-B34D-8CE2-FE6E-4AAB4934D61F}"/>
                    </a:ext>
                  </a:extLst>
                </p:cNvPr>
                <p:cNvCxnSpPr/>
                <p:nvPr/>
              </p:nvCxnSpPr>
              <p:spPr>
                <a:xfrm>
                  <a:off x="6187981" y="197356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2" name="Google Shape;280;p22">
                  <a:extLst>
                    <a:ext uri="{FF2B5EF4-FFF2-40B4-BE49-F238E27FC236}">
                      <a16:creationId xmlns:a16="http://schemas.microsoft.com/office/drawing/2014/main" id="{3CB2BB8F-28EC-E3A0-CADD-58607EE77A72}"/>
                    </a:ext>
                  </a:extLst>
                </p:cNvPr>
                <p:cNvCxnSpPr/>
                <p:nvPr/>
              </p:nvCxnSpPr>
              <p:spPr>
                <a:xfrm>
                  <a:off x="6363445" y="24531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3" name="Google Shape;281;p22">
                  <a:extLst>
                    <a:ext uri="{FF2B5EF4-FFF2-40B4-BE49-F238E27FC236}">
                      <a16:creationId xmlns:a16="http://schemas.microsoft.com/office/drawing/2014/main" id="{91F13AF6-F2B2-E355-064A-1CE3A36BF951}"/>
                    </a:ext>
                  </a:extLst>
                </p:cNvPr>
                <p:cNvCxnSpPr/>
                <p:nvPr/>
              </p:nvCxnSpPr>
              <p:spPr>
                <a:xfrm>
                  <a:off x="6722238" y="188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4" name="Google Shape;282;p22">
                  <a:extLst>
                    <a:ext uri="{FF2B5EF4-FFF2-40B4-BE49-F238E27FC236}">
                      <a16:creationId xmlns:a16="http://schemas.microsoft.com/office/drawing/2014/main" id="{6EDDC3CA-316E-CE74-7A62-1CDCCBC7E4B1}"/>
                    </a:ext>
                  </a:extLst>
                </p:cNvPr>
                <p:cNvCxnSpPr/>
                <p:nvPr/>
              </p:nvCxnSpPr>
              <p:spPr>
                <a:xfrm>
                  <a:off x="7371095" y="1762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5" name="Google Shape;283;p22">
                  <a:extLst>
                    <a:ext uri="{FF2B5EF4-FFF2-40B4-BE49-F238E27FC236}">
                      <a16:creationId xmlns:a16="http://schemas.microsoft.com/office/drawing/2014/main" id="{2B50262F-D3DD-0561-D1E2-0A580EEE5676}"/>
                    </a:ext>
                  </a:extLst>
                </p:cNvPr>
                <p:cNvCxnSpPr/>
                <p:nvPr/>
              </p:nvCxnSpPr>
              <p:spPr>
                <a:xfrm>
                  <a:off x="8087400" y="175381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6" name="Google Shape;284;p22">
                  <a:extLst>
                    <a:ext uri="{FF2B5EF4-FFF2-40B4-BE49-F238E27FC236}">
                      <a16:creationId xmlns:a16="http://schemas.microsoft.com/office/drawing/2014/main" id="{F0A90DA0-C582-74E9-0684-EB1DD82008B9}"/>
                    </a:ext>
                  </a:extLst>
                </p:cNvPr>
                <p:cNvCxnSpPr/>
                <p:nvPr/>
              </p:nvCxnSpPr>
              <p:spPr>
                <a:xfrm>
                  <a:off x="7655675" y="19513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7" name="Google Shape;285;p22">
                  <a:extLst>
                    <a:ext uri="{FF2B5EF4-FFF2-40B4-BE49-F238E27FC236}">
                      <a16:creationId xmlns:a16="http://schemas.microsoft.com/office/drawing/2014/main" id="{7D12484F-558C-E295-3D21-C70C0B12532B}"/>
                    </a:ext>
                  </a:extLst>
                </p:cNvPr>
                <p:cNvCxnSpPr/>
                <p:nvPr/>
              </p:nvCxnSpPr>
              <p:spPr>
                <a:xfrm>
                  <a:off x="7185550" y="20566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8" name="Google Shape;286;p22">
                  <a:extLst>
                    <a:ext uri="{FF2B5EF4-FFF2-40B4-BE49-F238E27FC236}">
                      <a16:creationId xmlns:a16="http://schemas.microsoft.com/office/drawing/2014/main" id="{06E80729-9FEE-E647-9EED-FF34E5CC3F99}"/>
                    </a:ext>
                  </a:extLst>
                </p:cNvPr>
                <p:cNvCxnSpPr/>
                <p:nvPr/>
              </p:nvCxnSpPr>
              <p:spPr>
                <a:xfrm>
                  <a:off x="7888325" y="242032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69" name="Google Shape;287;p22">
                  <a:extLst>
                    <a:ext uri="{FF2B5EF4-FFF2-40B4-BE49-F238E27FC236}">
                      <a16:creationId xmlns:a16="http://schemas.microsoft.com/office/drawing/2014/main" id="{5F838B8D-3C6F-8041-F6CA-A7C2EFDAE3D1}"/>
                    </a:ext>
                  </a:extLst>
                </p:cNvPr>
                <p:cNvCxnSpPr/>
                <p:nvPr/>
              </p:nvCxnSpPr>
              <p:spPr>
                <a:xfrm>
                  <a:off x="7952307" y="208680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0" name="Google Shape;288;p22">
                  <a:extLst>
                    <a:ext uri="{FF2B5EF4-FFF2-40B4-BE49-F238E27FC236}">
                      <a16:creationId xmlns:a16="http://schemas.microsoft.com/office/drawing/2014/main" id="{11C27CA0-3A17-709B-FBED-26EFF2B38AA0}"/>
                    </a:ext>
                  </a:extLst>
                </p:cNvPr>
                <p:cNvCxnSpPr/>
                <p:nvPr/>
              </p:nvCxnSpPr>
              <p:spPr>
                <a:xfrm>
                  <a:off x="8639195" y="190405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1" name="Google Shape;289;p22">
                  <a:extLst>
                    <a:ext uri="{FF2B5EF4-FFF2-40B4-BE49-F238E27FC236}">
                      <a16:creationId xmlns:a16="http://schemas.microsoft.com/office/drawing/2014/main" id="{28898EE1-49AC-9CC4-B594-8EDFE7CF8827}"/>
                    </a:ext>
                  </a:extLst>
                </p:cNvPr>
                <p:cNvCxnSpPr/>
                <p:nvPr/>
              </p:nvCxnSpPr>
              <p:spPr>
                <a:xfrm>
                  <a:off x="6345495" y="212605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2" name="Google Shape;290;p22">
                  <a:extLst>
                    <a:ext uri="{FF2B5EF4-FFF2-40B4-BE49-F238E27FC236}">
                      <a16:creationId xmlns:a16="http://schemas.microsoft.com/office/drawing/2014/main" id="{F17AD4FC-F8F3-796E-120D-2E17D32B69E8}"/>
                    </a:ext>
                  </a:extLst>
                </p:cNvPr>
                <p:cNvCxnSpPr/>
                <p:nvPr/>
              </p:nvCxnSpPr>
              <p:spPr>
                <a:xfrm>
                  <a:off x="7133620" y="122498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3" name="Google Shape;291;p22">
                  <a:extLst>
                    <a:ext uri="{FF2B5EF4-FFF2-40B4-BE49-F238E27FC236}">
                      <a16:creationId xmlns:a16="http://schemas.microsoft.com/office/drawing/2014/main" id="{A912A9BD-0AE7-7FCB-A544-BEF7E1E27FE8}"/>
                    </a:ext>
                  </a:extLst>
                </p:cNvPr>
                <p:cNvCxnSpPr/>
                <p:nvPr/>
              </p:nvCxnSpPr>
              <p:spPr>
                <a:xfrm>
                  <a:off x="7067819" y="14517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4" name="Google Shape;292;p22">
                  <a:extLst>
                    <a:ext uri="{FF2B5EF4-FFF2-40B4-BE49-F238E27FC236}">
                      <a16:creationId xmlns:a16="http://schemas.microsoft.com/office/drawing/2014/main" id="{258F2291-DB80-C950-25C2-6A17C70A5B03}"/>
                    </a:ext>
                  </a:extLst>
                </p:cNvPr>
                <p:cNvCxnSpPr/>
                <p:nvPr/>
              </p:nvCxnSpPr>
              <p:spPr>
                <a:xfrm>
                  <a:off x="8193200" y="165286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5" name="Google Shape;293;p22">
                  <a:extLst>
                    <a:ext uri="{FF2B5EF4-FFF2-40B4-BE49-F238E27FC236}">
                      <a16:creationId xmlns:a16="http://schemas.microsoft.com/office/drawing/2014/main" id="{FDED1333-5236-F7F7-9421-349564EBA834}"/>
                    </a:ext>
                  </a:extLst>
                </p:cNvPr>
                <p:cNvCxnSpPr/>
                <p:nvPr/>
              </p:nvCxnSpPr>
              <p:spPr>
                <a:xfrm>
                  <a:off x="7622100" y="15057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76" name="Google Shape;294;p22">
                  <a:extLst>
                    <a:ext uri="{FF2B5EF4-FFF2-40B4-BE49-F238E27FC236}">
                      <a16:creationId xmlns:a16="http://schemas.microsoft.com/office/drawing/2014/main" id="{47CCDC2C-956C-D9DC-7FDB-43ABA60A53EB}"/>
                    </a:ext>
                  </a:extLst>
                </p:cNvPr>
                <p:cNvCxnSpPr/>
                <p:nvPr/>
              </p:nvCxnSpPr>
              <p:spPr>
                <a:xfrm>
                  <a:off x="7864300" y="1338988"/>
                  <a:ext cx="465300" cy="0"/>
                </a:xfrm>
                <a:prstGeom prst="straightConnector1">
                  <a:avLst/>
                </a:prstGeom>
                <a:noFill/>
                <a:ln w="38100" cap="flat" cmpd="sng">
                  <a:solidFill>
                    <a:schemeClr val="accent1"/>
                  </a:solidFill>
                  <a:prstDash val="solid"/>
                  <a:round/>
                  <a:headEnd type="none" w="med" len="med"/>
                  <a:tailEnd type="none" w="med" len="med"/>
                </a:ln>
              </p:spPr>
            </p:cxnSp>
          </p:grpSp>
          <p:grpSp>
            <p:nvGrpSpPr>
              <p:cNvPr id="38" name="Google Shape;255;p22">
                <a:extLst>
                  <a:ext uri="{FF2B5EF4-FFF2-40B4-BE49-F238E27FC236}">
                    <a16:creationId xmlns:a16="http://schemas.microsoft.com/office/drawing/2014/main" id="{F4113CE7-0AA3-E37B-C856-7E3A4DB05EF2}"/>
                  </a:ext>
                </a:extLst>
              </p:cNvPr>
              <p:cNvGrpSpPr/>
              <p:nvPr/>
            </p:nvGrpSpPr>
            <p:grpSpPr>
              <a:xfrm>
                <a:off x="5545900" y="657378"/>
                <a:ext cx="3309401" cy="1121447"/>
                <a:chOff x="5685749" y="-144168"/>
                <a:chExt cx="3309401" cy="1121447"/>
              </a:xfrm>
            </p:grpSpPr>
            <p:cxnSp>
              <p:nvCxnSpPr>
                <p:cNvPr id="53" name="Google Shape;270;p22">
                  <a:extLst>
                    <a:ext uri="{FF2B5EF4-FFF2-40B4-BE49-F238E27FC236}">
                      <a16:creationId xmlns:a16="http://schemas.microsoft.com/office/drawing/2014/main" id="{8E193418-5D61-0A3E-90B3-03AB8F65B7E9}"/>
                    </a:ext>
                  </a:extLst>
                </p:cNvPr>
                <p:cNvCxnSpPr/>
                <p:nvPr/>
              </p:nvCxnSpPr>
              <p:spPr>
                <a:xfrm>
                  <a:off x="6555563" y="3387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9" name="Google Shape;256;p22">
                  <a:extLst>
                    <a:ext uri="{FF2B5EF4-FFF2-40B4-BE49-F238E27FC236}">
                      <a16:creationId xmlns:a16="http://schemas.microsoft.com/office/drawing/2014/main" id="{343E42D8-0B0D-2E86-F82E-382670A4A0D7}"/>
                    </a:ext>
                  </a:extLst>
                </p:cNvPr>
                <p:cNvCxnSpPr/>
                <p:nvPr/>
              </p:nvCxnSpPr>
              <p:spPr>
                <a:xfrm>
                  <a:off x="7794932" y="18772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0" name="Google Shape;257;p22">
                  <a:extLst>
                    <a:ext uri="{FF2B5EF4-FFF2-40B4-BE49-F238E27FC236}">
                      <a16:creationId xmlns:a16="http://schemas.microsoft.com/office/drawing/2014/main" id="{E80F60B3-F327-AC48-720B-001AD7ABC523}"/>
                    </a:ext>
                  </a:extLst>
                </p:cNvPr>
                <p:cNvCxnSpPr/>
                <p:nvPr/>
              </p:nvCxnSpPr>
              <p:spPr>
                <a:xfrm>
                  <a:off x="6555563" y="1182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1" name="Google Shape;258;p22">
                  <a:extLst>
                    <a:ext uri="{FF2B5EF4-FFF2-40B4-BE49-F238E27FC236}">
                      <a16:creationId xmlns:a16="http://schemas.microsoft.com/office/drawing/2014/main" id="{D2F46095-37A5-6FE9-AE3E-8B30BFE95D3A}"/>
                    </a:ext>
                  </a:extLst>
                </p:cNvPr>
                <p:cNvCxnSpPr/>
                <p:nvPr/>
              </p:nvCxnSpPr>
              <p:spPr>
                <a:xfrm>
                  <a:off x="6160395" y="6767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2" name="Google Shape;259;p22">
                  <a:extLst>
                    <a:ext uri="{FF2B5EF4-FFF2-40B4-BE49-F238E27FC236}">
                      <a16:creationId xmlns:a16="http://schemas.microsoft.com/office/drawing/2014/main" id="{D39FD4F1-D8EF-53C0-A8B3-FFBA6A5AA86D}"/>
                    </a:ext>
                  </a:extLst>
                </p:cNvPr>
                <p:cNvCxnSpPr/>
                <p:nvPr/>
              </p:nvCxnSpPr>
              <p:spPr>
                <a:xfrm>
                  <a:off x="6347029" y="85856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3" name="Google Shape;260;p22">
                  <a:extLst>
                    <a:ext uri="{FF2B5EF4-FFF2-40B4-BE49-F238E27FC236}">
                      <a16:creationId xmlns:a16="http://schemas.microsoft.com/office/drawing/2014/main" id="{09824449-1FA5-7651-178E-9F4621F0B878}"/>
                    </a:ext>
                  </a:extLst>
                </p:cNvPr>
                <p:cNvCxnSpPr/>
                <p:nvPr/>
              </p:nvCxnSpPr>
              <p:spPr>
                <a:xfrm>
                  <a:off x="6947326" y="97727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4" name="Google Shape;261;p22">
                  <a:extLst>
                    <a:ext uri="{FF2B5EF4-FFF2-40B4-BE49-F238E27FC236}">
                      <a16:creationId xmlns:a16="http://schemas.microsoft.com/office/drawing/2014/main" id="{B9563768-D6BE-EBCC-817A-DAB123DDA894}"/>
                    </a:ext>
                  </a:extLst>
                </p:cNvPr>
                <p:cNvCxnSpPr/>
                <p:nvPr/>
              </p:nvCxnSpPr>
              <p:spPr>
                <a:xfrm>
                  <a:off x="6954888" y="7996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5" name="Google Shape;262;p22">
                  <a:extLst>
                    <a:ext uri="{FF2B5EF4-FFF2-40B4-BE49-F238E27FC236}">
                      <a16:creationId xmlns:a16="http://schemas.microsoft.com/office/drawing/2014/main" id="{77CA6FBA-5490-1B7B-B61A-92B67E0DCC4C}"/>
                    </a:ext>
                  </a:extLst>
                </p:cNvPr>
                <p:cNvCxnSpPr/>
                <p:nvPr/>
              </p:nvCxnSpPr>
              <p:spPr>
                <a:xfrm>
                  <a:off x="6664775" y="23542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6" name="Google Shape;263;p22">
                  <a:extLst>
                    <a:ext uri="{FF2B5EF4-FFF2-40B4-BE49-F238E27FC236}">
                      <a16:creationId xmlns:a16="http://schemas.microsoft.com/office/drawing/2014/main" id="{ACAAA7D3-F19E-3174-A493-FA7D82925B95}"/>
                    </a:ext>
                  </a:extLst>
                </p:cNvPr>
                <p:cNvCxnSpPr/>
                <p:nvPr/>
              </p:nvCxnSpPr>
              <p:spPr>
                <a:xfrm>
                  <a:off x="8254906" y="3387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7" name="Google Shape;264;p22">
                  <a:extLst>
                    <a:ext uri="{FF2B5EF4-FFF2-40B4-BE49-F238E27FC236}">
                      <a16:creationId xmlns:a16="http://schemas.microsoft.com/office/drawing/2014/main" id="{6DF996FC-481E-9762-79F7-0150A1C25648}"/>
                    </a:ext>
                  </a:extLst>
                </p:cNvPr>
                <p:cNvCxnSpPr/>
                <p:nvPr/>
              </p:nvCxnSpPr>
              <p:spPr>
                <a:xfrm>
                  <a:off x="7687495" y="90536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8" name="Google Shape;265;p22">
                  <a:extLst>
                    <a:ext uri="{FF2B5EF4-FFF2-40B4-BE49-F238E27FC236}">
                      <a16:creationId xmlns:a16="http://schemas.microsoft.com/office/drawing/2014/main" id="{7BB0676C-2B2C-92C5-ED33-44E8E073215A}"/>
                    </a:ext>
                  </a:extLst>
                </p:cNvPr>
                <p:cNvCxnSpPr/>
                <p:nvPr/>
              </p:nvCxnSpPr>
              <p:spPr>
                <a:xfrm>
                  <a:off x="7117219" y="54037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9" name="Google Shape;266;p22">
                  <a:extLst>
                    <a:ext uri="{FF2B5EF4-FFF2-40B4-BE49-F238E27FC236}">
                      <a16:creationId xmlns:a16="http://schemas.microsoft.com/office/drawing/2014/main" id="{B277446E-E7C6-56AE-AD31-60DD321EEC02}"/>
                    </a:ext>
                  </a:extLst>
                </p:cNvPr>
                <p:cNvCxnSpPr/>
                <p:nvPr/>
              </p:nvCxnSpPr>
              <p:spPr>
                <a:xfrm>
                  <a:off x="8292464" y="36822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0" name="Google Shape;267;p22">
                  <a:extLst>
                    <a:ext uri="{FF2B5EF4-FFF2-40B4-BE49-F238E27FC236}">
                      <a16:creationId xmlns:a16="http://schemas.microsoft.com/office/drawing/2014/main" id="{DC11DBA3-C047-A47C-CF5A-F8362D2F2C00}"/>
                    </a:ext>
                  </a:extLst>
                </p:cNvPr>
                <p:cNvCxnSpPr/>
                <p:nvPr/>
              </p:nvCxnSpPr>
              <p:spPr>
                <a:xfrm>
                  <a:off x="8529850" y="6767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1" name="Google Shape;268;p22">
                  <a:extLst>
                    <a:ext uri="{FF2B5EF4-FFF2-40B4-BE49-F238E27FC236}">
                      <a16:creationId xmlns:a16="http://schemas.microsoft.com/office/drawing/2014/main" id="{39EB19D8-177D-20A0-A2C0-9E013E3C3D7C}"/>
                    </a:ext>
                  </a:extLst>
                </p:cNvPr>
                <p:cNvCxnSpPr/>
                <p:nvPr/>
              </p:nvCxnSpPr>
              <p:spPr>
                <a:xfrm>
                  <a:off x="7651700" y="72327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2" name="Google Shape;269;p22">
                  <a:extLst>
                    <a:ext uri="{FF2B5EF4-FFF2-40B4-BE49-F238E27FC236}">
                      <a16:creationId xmlns:a16="http://schemas.microsoft.com/office/drawing/2014/main" id="{6DE71742-E8E7-1DC4-2744-98C3E881E248}"/>
                    </a:ext>
                  </a:extLst>
                </p:cNvPr>
                <p:cNvCxnSpPr/>
                <p:nvPr/>
              </p:nvCxnSpPr>
              <p:spPr>
                <a:xfrm>
                  <a:off x="7090995" y="-14416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4" name="Google Shape;271;p22">
                  <a:extLst>
                    <a:ext uri="{FF2B5EF4-FFF2-40B4-BE49-F238E27FC236}">
                      <a16:creationId xmlns:a16="http://schemas.microsoft.com/office/drawing/2014/main" id="{231E7229-09AF-3110-7DCE-37D2A53AA03F}"/>
                    </a:ext>
                  </a:extLst>
                </p:cNvPr>
                <p:cNvCxnSpPr/>
                <p:nvPr/>
              </p:nvCxnSpPr>
              <p:spPr>
                <a:xfrm>
                  <a:off x="7636912" y="13640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5" name="Google Shape;272;p22">
                  <a:extLst>
                    <a:ext uri="{FF2B5EF4-FFF2-40B4-BE49-F238E27FC236}">
                      <a16:creationId xmlns:a16="http://schemas.microsoft.com/office/drawing/2014/main" id="{FE3C0243-0072-1B44-550F-B51BE7738AC2}"/>
                    </a:ext>
                  </a:extLst>
                </p:cNvPr>
                <p:cNvCxnSpPr/>
                <p:nvPr/>
              </p:nvCxnSpPr>
              <p:spPr>
                <a:xfrm>
                  <a:off x="7394668" y="34874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6" name="Google Shape;273;p22">
                  <a:extLst>
                    <a:ext uri="{FF2B5EF4-FFF2-40B4-BE49-F238E27FC236}">
                      <a16:creationId xmlns:a16="http://schemas.microsoft.com/office/drawing/2014/main" id="{1940D8DD-930E-AAD8-C948-38075F004C27}"/>
                    </a:ext>
                  </a:extLst>
                </p:cNvPr>
                <p:cNvCxnSpPr/>
                <p:nvPr/>
              </p:nvCxnSpPr>
              <p:spPr>
                <a:xfrm>
                  <a:off x="6108288" y="-9348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7" name="Google Shape;274;p22">
                  <a:extLst>
                    <a:ext uri="{FF2B5EF4-FFF2-40B4-BE49-F238E27FC236}">
                      <a16:creationId xmlns:a16="http://schemas.microsoft.com/office/drawing/2014/main" id="{4B270423-1071-D59B-2BE6-9454152E42FE}"/>
                    </a:ext>
                  </a:extLst>
                </p:cNvPr>
                <p:cNvCxnSpPr/>
                <p:nvPr/>
              </p:nvCxnSpPr>
              <p:spPr>
                <a:xfrm>
                  <a:off x="5685749" y="187725"/>
                  <a:ext cx="465300" cy="0"/>
                </a:xfrm>
                <a:prstGeom prst="straightConnector1">
                  <a:avLst/>
                </a:prstGeom>
                <a:noFill/>
                <a:ln w="38100" cap="flat" cmpd="sng">
                  <a:solidFill>
                    <a:schemeClr val="accent4"/>
                  </a:solidFill>
                  <a:prstDash val="solid"/>
                  <a:round/>
                  <a:headEnd type="none" w="med" len="med"/>
                  <a:tailEnd type="none" w="med" len="med"/>
                </a:ln>
              </p:spPr>
            </p:cxnSp>
          </p:grpSp>
        </p:grpSp>
      </p:grpSp>
      <p:grpSp>
        <p:nvGrpSpPr>
          <p:cNvPr id="3" name="Group 2">
            <a:extLst>
              <a:ext uri="{FF2B5EF4-FFF2-40B4-BE49-F238E27FC236}">
                <a16:creationId xmlns:a16="http://schemas.microsoft.com/office/drawing/2014/main" id="{411D793A-E94C-4E97-F3E3-89F949DA497A}"/>
              </a:ext>
            </a:extLst>
          </p:cNvPr>
          <p:cNvGrpSpPr/>
          <p:nvPr/>
        </p:nvGrpSpPr>
        <p:grpSpPr>
          <a:xfrm rot="11398734">
            <a:off x="2130986" y="4352175"/>
            <a:ext cx="3280019" cy="2248736"/>
            <a:chOff x="868001" y="1623648"/>
            <a:chExt cx="3280019" cy="2248736"/>
          </a:xfrm>
        </p:grpSpPr>
        <p:grpSp>
          <p:nvGrpSpPr>
            <p:cNvPr id="4" name="Group 3">
              <a:extLst>
                <a:ext uri="{FF2B5EF4-FFF2-40B4-BE49-F238E27FC236}">
                  <a16:creationId xmlns:a16="http://schemas.microsoft.com/office/drawing/2014/main" id="{B3B5BCA8-45BD-D4FA-69F3-1E8F1C68B6D1}"/>
                </a:ext>
              </a:extLst>
            </p:cNvPr>
            <p:cNvGrpSpPr/>
            <p:nvPr/>
          </p:nvGrpSpPr>
          <p:grpSpPr>
            <a:xfrm>
              <a:off x="1258966" y="1818733"/>
              <a:ext cx="1739355" cy="1104037"/>
              <a:chOff x="1258966" y="1818733"/>
              <a:chExt cx="1739355" cy="1104037"/>
            </a:xfrm>
          </p:grpSpPr>
          <p:sp>
            <p:nvSpPr>
              <p:cNvPr id="28" name="Oval 27">
                <a:extLst>
                  <a:ext uri="{FF2B5EF4-FFF2-40B4-BE49-F238E27FC236}">
                    <a16:creationId xmlns:a16="http://schemas.microsoft.com/office/drawing/2014/main" id="{A8718F48-EFE1-524B-9215-BF176E5BAB4A}"/>
                  </a:ext>
                </a:extLst>
              </p:cNvPr>
              <p:cNvSpPr/>
              <p:nvPr/>
            </p:nvSpPr>
            <p:spPr>
              <a:xfrm>
                <a:off x="1258966" y="2213328"/>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C1DC497-46E1-52B2-DF90-8EA20C3E2486}"/>
                  </a:ext>
                </a:extLst>
              </p:cNvPr>
              <p:cNvSpPr/>
              <p:nvPr/>
            </p:nvSpPr>
            <p:spPr>
              <a:xfrm>
                <a:off x="2288879" y="1818733"/>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B5C30AA-30CA-F483-DD51-8C1BCC772D94}"/>
                  </a:ext>
                </a:extLst>
              </p:cNvPr>
              <p:cNvSpPr/>
              <p:nvPr/>
            </p:nvSpPr>
            <p:spPr>
              <a:xfrm>
                <a:off x="1411549" y="1831090"/>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F8B89A9-7C3B-32AE-E697-C366D83ABF47}"/>
                  </a:ext>
                </a:extLst>
              </p:cNvPr>
              <p:cNvSpPr/>
              <p:nvPr/>
            </p:nvSpPr>
            <p:spPr>
              <a:xfrm>
                <a:off x="1856392" y="2140009"/>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E2F631BC-DED3-2B8E-0BF6-140898AD0E02}"/>
                </a:ext>
              </a:extLst>
            </p:cNvPr>
            <p:cNvGrpSpPr/>
            <p:nvPr/>
          </p:nvGrpSpPr>
          <p:grpSpPr>
            <a:xfrm rot="11146596">
              <a:off x="868001" y="2479865"/>
              <a:ext cx="1739355" cy="1104037"/>
              <a:chOff x="2741777" y="2906128"/>
              <a:chExt cx="1739355" cy="1104037"/>
            </a:xfrm>
          </p:grpSpPr>
          <p:sp>
            <p:nvSpPr>
              <p:cNvPr id="24" name="Oval 23">
                <a:extLst>
                  <a:ext uri="{FF2B5EF4-FFF2-40B4-BE49-F238E27FC236}">
                    <a16:creationId xmlns:a16="http://schemas.microsoft.com/office/drawing/2014/main" id="{932C389C-8825-A72F-88BC-8FFFFF53BA9B}"/>
                  </a:ext>
                </a:extLst>
              </p:cNvPr>
              <p:cNvSpPr/>
              <p:nvPr/>
            </p:nvSpPr>
            <p:spPr>
              <a:xfrm>
                <a:off x="2741777" y="3300723"/>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FBB1CB2-E4E7-58A5-7419-667A6E89395C}"/>
                  </a:ext>
                </a:extLst>
              </p:cNvPr>
              <p:cNvSpPr/>
              <p:nvPr/>
            </p:nvSpPr>
            <p:spPr>
              <a:xfrm>
                <a:off x="3771690" y="2906128"/>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671E88F-FB4C-004A-1022-6570B71F9580}"/>
                  </a:ext>
                </a:extLst>
              </p:cNvPr>
              <p:cNvSpPr/>
              <p:nvPr/>
            </p:nvSpPr>
            <p:spPr>
              <a:xfrm>
                <a:off x="2894360" y="2918485"/>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025E751-109F-C3CC-83C2-C9D1F52126E9}"/>
                  </a:ext>
                </a:extLst>
              </p:cNvPr>
              <p:cNvSpPr/>
              <p:nvPr/>
            </p:nvSpPr>
            <p:spPr>
              <a:xfrm>
                <a:off x="3339203" y="3227404"/>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032F59B2-690C-AA88-99AB-A27F2CDEAE25}"/>
                </a:ext>
              </a:extLst>
            </p:cNvPr>
            <p:cNvGrpSpPr/>
            <p:nvPr/>
          </p:nvGrpSpPr>
          <p:grpSpPr>
            <a:xfrm rot="8831921">
              <a:off x="2017700" y="1880105"/>
              <a:ext cx="2130320" cy="1765169"/>
              <a:chOff x="3277569" y="3153263"/>
              <a:chExt cx="2130320" cy="1765169"/>
            </a:xfrm>
          </p:grpSpPr>
          <p:grpSp>
            <p:nvGrpSpPr>
              <p:cNvPr id="14" name="Group 13">
                <a:extLst>
                  <a:ext uri="{FF2B5EF4-FFF2-40B4-BE49-F238E27FC236}">
                    <a16:creationId xmlns:a16="http://schemas.microsoft.com/office/drawing/2014/main" id="{CE0B6A74-4FB2-1D5C-FB9A-DA516AA120C1}"/>
                  </a:ext>
                </a:extLst>
              </p:cNvPr>
              <p:cNvGrpSpPr/>
              <p:nvPr/>
            </p:nvGrpSpPr>
            <p:grpSpPr>
              <a:xfrm>
                <a:off x="3668534" y="3153263"/>
                <a:ext cx="1739355" cy="1104037"/>
                <a:chOff x="1258966" y="1818733"/>
                <a:chExt cx="1739355" cy="1104037"/>
              </a:xfrm>
            </p:grpSpPr>
            <p:sp>
              <p:nvSpPr>
                <p:cNvPr id="20" name="Oval 19">
                  <a:extLst>
                    <a:ext uri="{FF2B5EF4-FFF2-40B4-BE49-F238E27FC236}">
                      <a16:creationId xmlns:a16="http://schemas.microsoft.com/office/drawing/2014/main" id="{CECEF718-21CF-07B3-C9C2-AD76695B445A}"/>
                    </a:ext>
                  </a:extLst>
                </p:cNvPr>
                <p:cNvSpPr/>
                <p:nvPr/>
              </p:nvSpPr>
              <p:spPr>
                <a:xfrm>
                  <a:off x="1258966" y="2213328"/>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AC28079-DB74-4D08-1BE5-C34B7AF020EF}"/>
                    </a:ext>
                  </a:extLst>
                </p:cNvPr>
                <p:cNvSpPr/>
                <p:nvPr/>
              </p:nvSpPr>
              <p:spPr>
                <a:xfrm>
                  <a:off x="2288879" y="1818733"/>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20EF660-249A-D9BC-FC63-5A4C10CFB32A}"/>
                    </a:ext>
                  </a:extLst>
                </p:cNvPr>
                <p:cNvSpPr/>
                <p:nvPr/>
              </p:nvSpPr>
              <p:spPr>
                <a:xfrm>
                  <a:off x="1411549" y="1831090"/>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68C26AF-5443-81F6-648A-BCE19C908F85}"/>
                    </a:ext>
                  </a:extLst>
                </p:cNvPr>
                <p:cNvSpPr/>
                <p:nvPr/>
              </p:nvSpPr>
              <p:spPr>
                <a:xfrm>
                  <a:off x="1856392" y="2140009"/>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4A181086-A93C-09DF-32D1-691856E97A7D}"/>
                  </a:ext>
                </a:extLst>
              </p:cNvPr>
              <p:cNvGrpSpPr/>
              <p:nvPr/>
            </p:nvGrpSpPr>
            <p:grpSpPr>
              <a:xfrm rot="11146596">
                <a:off x="3277569" y="3814395"/>
                <a:ext cx="1739355" cy="1104037"/>
                <a:chOff x="2741777" y="2906128"/>
                <a:chExt cx="1739355" cy="1104037"/>
              </a:xfrm>
            </p:grpSpPr>
            <p:sp>
              <p:nvSpPr>
                <p:cNvPr id="16" name="Oval 15">
                  <a:extLst>
                    <a:ext uri="{FF2B5EF4-FFF2-40B4-BE49-F238E27FC236}">
                      <a16:creationId xmlns:a16="http://schemas.microsoft.com/office/drawing/2014/main" id="{D6AAE7BE-F7FA-195A-6B6F-888AF9995B95}"/>
                    </a:ext>
                  </a:extLst>
                </p:cNvPr>
                <p:cNvSpPr/>
                <p:nvPr/>
              </p:nvSpPr>
              <p:spPr>
                <a:xfrm>
                  <a:off x="2741777" y="3300723"/>
                  <a:ext cx="709442" cy="709442"/>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C67B9C2-E9F4-9456-7E26-C66A3A4A0409}"/>
                    </a:ext>
                  </a:extLst>
                </p:cNvPr>
                <p:cNvSpPr/>
                <p:nvPr/>
              </p:nvSpPr>
              <p:spPr>
                <a:xfrm>
                  <a:off x="3771690" y="2906128"/>
                  <a:ext cx="709442" cy="709442"/>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E7C1342-C6B1-508C-8481-C6D56ADBEAD3}"/>
                    </a:ext>
                  </a:extLst>
                </p:cNvPr>
                <p:cNvSpPr/>
                <p:nvPr/>
              </p:nvSpPr>
              <p:spPr>
                <a:xfrm>
                  <a:off x="2894360" y="2918485"/>
                  <a:ext cx="709442" cy="709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C6564D-B268-B797-FC30-E2EB91566665}"/>
                    </a:ext>
                  </a:extLst>
                </p:cNvPr>
                <p:cNvSpPr/>
                <p:nvPr/>
              </p:nvSpPr>
              <p:spPr>
                <a:xfrm>
                  <a:off x="3339203" y="3227404"/>
                  <a:ext cx="709442" cy="709442"/>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riangle 6">
              <a:extLst>
                <a:ext uri="{FF2B5EF4-FFF2-40B4-BE49-F238E27FC236}">
                  <a16:creationId xmlns:a16="http://schemas.microsoft.com/office/drawing/2014/main" id="{1A9986C7-ACAA-366C-C0F7-036D08D5A177}"/>
                </a:ext>
              </a:extLst>
            </p:cNvPr>
            <p:cNvSpPr/>
            <p:nvPr/>
          </p:nvSpPr>
          <p:spPr>
            <a:xfrm rot="5717903">
              <a:off x="1201614" y="2355619"/>
              <a:ext cx="145105" cy="3378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F65C1A19-DE73-4E7B-E8F6-A8988291FECF}"/>
                </a:ext>
              </a:extLst>
            </p:cNvPr>
            <p:cNvSpPr/>
            <p:nvPr/>
          </p:nvSpPr>
          <p:spPr>
            <a:xfrm rot="8305325">
              <a:off x="3686495" y="3191923"/>
              <a:ext cx="145105" cy="33789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AC53C1F6-56CE-1246-DA65-BD630CF3D8C9}"/>
                </a:ext>
              </a:extLst>
            </p:cNvPr>
            <p:cNvSpPr/>
            <p:nvPr/>
          </p:nvSpPr>
          <p:spPr>
            <a:xfrm rot="17140804">
              <a:off x="3438178" y="2403529"/>
              <a:ext cx="145105" cy="33789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0B162166-740B-22D3-09EF-561E085A4710}"/>
                </a:ext>
              </a:extLst>
            </p:cNvPr>
            <p:cNvSpPr/>
            <p:nvPr/>
          </p:nvSpPr>
          <p:spPr>
            <a:xfrm rot="13515010">
              <a:off x="3549976" y="1527253"/>
              <a:ext cx="145105" cy="33789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90D0347C-D57E-52AC-C6CB-85193FA2C8A2}"/>
                </a:ext>
              </a:extLst>
            </p:cNvPr>
            <p:cNvSpPr/>
            <p:nvPr/>
          </p:nvSpPr>
          <p:spPr>
            <a:xfrm rot="2992636">
              <a:off x="2457992" y="3630884"/>
              <a:ext cx="145105" cy="3378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0CEBA14-F183-57B7-4D38-BB2639B0C2EB}"/>
                </a:ext>
              </a:extLst>
            </p:cNvPr>
            <p:cNvSpPr/>
            <p:nvPr/>
          </p:nvSpPr>
          <p:spPr>
            <a:xfrm rot="2992636">
              <a:off x="1760950" y="3316091"/>
              <a:ext cx="145105" cy="3378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A3FF9C36-9CBC-C411-A392-AB86A42CC0E6}"/>
                </a:ext>
              </a:extLst>
            </p:cNvPr>
            <p:cNvSpPr/>
            <p:nvPr/>
          </p:nvSpPr>
          <p:spPr>
            <a:xfrm rot="21099747">
              <a:off x="2051418" y="3392560"/>
              <a:ext cx="145105" cy="33789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riangle 202">
              <a:extLst>
                <a:ext uri="{FF2B5EF4-FFF2-40B4-BE49-F238E27FC236}">
                  <a16:creationId xmlns:a16="http://schemas.microsoft.com/office/drawing/2014/main" id="{ACB7976A-606D-37A8-2360-8840BABFE8CF}"/>
                </a:ext>
              </a:extLst>
            </p:cNvPr>
            <p:cNvSpPr/>
            <p:nvPr/>
          </p:nvSpPr>
          <p:spPr>
            <a:xfrm rot="7293800">
              <a:off x="1444743" y="1803712"/>
              <a:ext cx="145105" cy="33789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7929EA03-E78C-F633-48ED-A86191D88254}"/>
              </a:ext>
            </a:extLst>
          </p:cNvPr>
          <p:cNvGrpSpPr/>
          <p:nvPr/>
        </p:nvGrpSpPr>
        <p:grpSpPr>
          <a:xfrm>
            <a:off x="1797457" y="1195901"/>
            <a:ext cx="8608867" cy="2769396"/>
            <a:chOff x="150575" y="1496175"/>
            <a:chExt cx="8608867" cy="2769396"/>
          </a:xfrm>
        </p:grpSpPr>
        <p:pic>
          <p:nvPicPr>
            <p:cNvPr id="2" name="Picture 2">
              <a:extLst>
                <a:ext uri="{FF2B5EF4-FFF2-40B4-BE49-F238E27FC236}">
                  <a16:creationId xmlns:a16="http://schemas.microsoft.com/office/drawing/2014/main" id="{D8A442AA-AD36-009F-6367-511EBCABD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75" y="1496175"/>
              <a:ext cx="6396681" cy="2769396"/>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a:extLst>
                <a:ext uri="{FF2B5EF4-FFF2-40B4-BE49-F238E27FC236}">
                  <a16:creationId xmlns:a16="http://schemas.microsoft.com/office/drawing/2014/main" id="{A6AC6761-1416-EB47-D2F5-02D3DD58B4EC}"/>
                </a:ext>
              </a:extLst>
            </p:cNvPr>
            <p:cNvSpPr txBox="1"/>
            <p:nvPr/>
          </p:nvSpPr>
          <p:spPr>
            <a:xfrm>
              <a:off x="6505839" y="2685645"/>
              <a:ext cx="1800759" cy="523220"/>
            </a:xfrm>
            <a:prstGeom prst="rect">
              <a:avLst/>
            </a:prstGeom>
            <a:noFill/>
          </p:spPr>
          <p:txBody>
            <a:bodyPr wrap="square" rtlCol="0">
              <a:spAutoFit/>
            </a:bodyPr>
            <a:lstStyle/>
            <a:p>
              <a:r>
                <a:rPr lang="en-US" sz="2800" dirty="0">
                  <a:latin typeface="Dreaming Outloud Pro" panose="020F0502020204030204" pitchFamily="34" charset="0"/>
                  <a:cs typeface="Dreaming Outloud Pro" panose="020F0502020204030204" pitchFamily="34" charset="0"/>
                </a:rPr>
                <a:t>isolate</a:t>
              </a:r>
            </a:p>
          </p:txBody>
        </p:sp>
        <p:sp>
          <p:nvSpPr>
            <p:cNvPr id="196" name="TextBox 195">
              <a:extLst>
                <a:ext uri="{FF2B5EF4-FFF2-40B4-BE49-F238E27FC236}">
                  <a16:creationId xmlns:a16="http://schemas.microsoft.com/office/drawing/2014/main" id="{1F459C81-C6DE-27FF-CA9B-EF061E9F3282}"/>
                </a:ext>
              </a:extLst>
            </p:cNvPr>
            <p:cNvSpPr txBox="1"/>
            <p:nvPr/>
          </p:nvSpPr>
          <p:spPr>
            <a:xfrm>
              <a:off x="6528516" y="3597573"/>
              <a:ext cx="2230926" cy="523220"/>
            </a:xfrm>
            <a:prstGeom prst="rect">
              <a:avLst/>
            </a:prstGeom>
            <a:noFill/>
          </p:spPr>
          <p:txBody>
            <a:bodyPr wrap="square" rtlCol="0">
              <a:spAutoFit/>
            </a:bodyPr>
            <a:lstStyle/>
            <a:p>
              <a:r>
                <a:rPr lang="en-US" sz="2800" dirty="0">
                  <a:latin typeface="Dreaming Outloud Pro" panose="020F0502020204030204" pitchFamily="34" charset="0"/>
                  <a:cs typeface="Dreaming Outloud Pro" panose="020F0502020204030204" pitchFamily="34" charset="0"/>
                </a:rPr>
                <a:t>metagenome</a:t>
              </a:r>
            </a:p>
          </p:txBody>
        </p:sp>
      </p:grpSp>
      <p:sp>
        <p:nvSpPr>
          <p:cNvPr id="200" name="TextBox 199">
            <a:extLst>
              <a:ext uri="{FF2B5EF4-FFF2-40B4-BE49-F238E27FC236}">
                <a16:creationId xmlns:a16="http://schemas.microsoft.com/office/drawing/2014/main" id="{77D87907-A5AB-AA34-EB17-0192E8F921B2}"/>
              </a:ext>
            </a:extLst>
          </p:cNvPr>
          <p:cNvSpPr txBox="1"/>
          <p:nvPr/>
        </p:nvSpPr>
        <p:spPr>
          <a:xfrm>
            <a:off x="84124" y="4493541"/>
            <a:ext cx="2225513"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Colors represent distinct species populations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Wedges represent non-core genes of interest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Wedges can evolve and move over time.</a:t>
            </a:r>
          </a:p>
        </p:txBody>
      </p:sp>
      <p:grpSp>
        <p:nvGrpSpPr>
          <p:cNvPr id="199" name="Group 198">
            <a:extLst>
              <a:ext uri="{FF2B5EF4-FFF2-40B4-BE49-F238E27FC236}">
                <a16:creationId xmlns:a16="http://schemas.microsoft.com/office/drawing/2014/main" id="{94C8E69F-BE30-B0F1-E731-557347053370}"/>
              </a:ext>
            </a:extLst>
          </p:cNvPr>
          <p:cNvGrpSpPr/>
          <p:nvPr/>
        </p:nvGrpSpPr>
        <p:grpSpPr>
          <a:xfrm>
            <a:off x="0" y="0"/>
            <a:ext cx="12192001" cy="1115455"/>
            <a:chOff x="0" y="0"/>
            <a:chExt cx="12192001" cy="1115455"/>
          </a:xfrm>
        </p:grpSpPr>
        <p:sp>
          <p:nvSpPr>
            <p:cNvPr id="202" name="Rectangle 201">
              <a:extLst>
                <a:ext uri="{FF2B5EF4-FFF2-40B4-BE49-F238E27FC236}">
                  <a16:creationId xmlns:a16="http://schemas.microsoft.com/office/drawing/2014/main" id="{2C912E54-B5CA-C8DD-637B-D50CCD34919E}"/>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1" name="TextBox 200">
              <a:extLst>
                <a:ext uri="{FF2B5EF4-FFF2-40B4-BE49-F238E27FC236}">
                  <a16:creationId xmlns:a16="http://schemas.microsoft.com/office/drawing/2014/main" id="{9EAA0914-D25B-8F8C-9FAB-40D6D32C92CA}"/>
                </a:ext>
              </a:extLst>
            </p:cNvPr>
            <p:cNvSpPr txBox="1"/>
            <p:nvPr/>
          </p:nvSpPr>
          <p:spPr>
            <a:xfrm>
              <a:off x="0" y="284189"/>
              <a:ext cx="12192000" cy="369332"/>
            </a:xfrm>
            <a:prstGeom prst="rect">
              <a:avLst/>
            </a:prstGeom>
            <a:noFill/>
          </p:spPr>
          <p:txBody>
            <a:bodyPr wrap="square" rtlCol="0">
              <a:spAutoFit/>
            </a:bodyPr>
            <a:lstStyle/>
            <a:p>
              <a:pPr algn="ctr"/>
              <a:r>
                <a:rPr lang="en-US" dirty="0"/>
                <a:t>Short sequence reads are aligned to reference sequences to be classified.</a:t>
              </a:r>
            </a:p>
          </p:txBody>
        </p:sp>
        <p:sp>
          <p:nvSpPr>
            <p:cNvPr id="204" name="TextBox 203">
              <a:extLst>
                <a:ext uri="{FF2B5EF4-FFF2-40B4-BE49-F238E27FC236}">
                  <a16:creationId xmlns:a16="http://schemas.microsoft.com/office/drawing/2014/main" id="{AE0361B4-82DB-8B21-17FC-2358CF0C4702}"/>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sp>
        <p:nvSpPr>
          <p:cNvPr id="205" name="TextBox 204">
            <a:extLst>
              <a:ext uri="{FF2B5EF4-FFF2-40B4-BE49-F238E27FC236}">
                <a16:creationId xmlns:a16="http://schemas.microsoft.com/office/drawing/2014/main" id="{A0141EBE-A87D-7881-D592-3A433160048C}"/>
              </a:ext>
            </a:extLst>
          </p:cNvPr>
          <p:cNvSpPr txBox="1"/>
          <p:nvPr/>
        </p:nvSpPr>
        <p:spPr>
          <a:xfrm>
            <a:off x="5804048" y="4500717"/>
            <a:ext cx="234994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Genomes are fragmented and sequenced.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Short reads are mapped to references based on alignment scores.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our case we’re using </a:t>
            </a:r>
            <a:r>
              <a:rPr lang="en-US" sz="1400" dirty="0" err="1"/>
              <a:t>BLASTx</a:t>
            </a:r>
            <a:r>
              <a:rPr lang="en-US" sz="1400" dirty="0"/>
              <a:t> and the </a:t>
            </a:r>
            <a:r>
              <a:rPr lang="en-US" sz="1400" dirty="0" err="1"/>
              <a:t>bitscore</a:t>
            </a:r>
            <a:r>
              <a:rPr lang="en-US" sz="1400" dirty="0"/>
              <a:t>.</a:t>
            </a:r>
          </a:p>
        </p:txBody>
      </p:sp>
    </p:spTree>
    <p:extLst>
      <p:ext uri="{BB962C8B-B14F-4D97-AF65-F5344CB8AC3E}">
        <p14:creationId xmlns:p14="http://schemas.microsoft.com/office/powerpoint/2010/main" val="1991785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xtBox 474">
            <a:extLst>
              <a:ext uri="{FF2B5EF4-FFF2-40B4-BE49-F238E27FC236}">
                <a16:creationId xmlns:a16="http://schemas.microsoft.com/office/drawing/2014/main" id="{E4C803AE-D6D1-208F-E248-3996F66A99B6}"/>
              </a:ext>
            </a:extLst>
          </p:cNvPr>
          <p:cNvSpPr txBox="1"/>
          <p:nvPr/>
        </p:nvSpPr>
        <p:spPr>
          <a:xfrm>
            <a:off x="2920047" y="3213707"/>
            <a:ext cx="8404335" cy="307777"/>
          </a:xfrm>
          <a:prstGeom prst="rect">
            <a:avLst/>
          </a:prstGeom>
          <a:noFill/>
        </p:spPr>
        <p:txBody>
          <a:bodyPr wrap="square" rtlCol="0">
            <a:spAutoFit/>
          </a:bodyPr>
          <a:lstStyle/>
          <a:p>
            <a:pPr algn="r"/>
            <a:r>
              <a:rPr lang="en-US" sz="1400" dirty="0"/>
              <a:t>Static alignment score filter threshold.</a:t>
            </a:r>
          </a:p>
        </p:txBody>
      </p:sp>
      <p:grpSp>
        <p:nvGrpSpPr>
          <p:cNvPr id="199" name="Group 198">
            <a:extLst>
              <a:ext uri="{FF2B5EF4-FFF2-40B4-BE49-F238E27FC236}">
                <a16:creationId xmlns:a16="http://schemas.microsoft.com/office/drawing/2014/main" id="{94C8E69F-BE30-B0F1-E731-557347053370}"/>
              </a:ext>
            </a:extLst>
          </p:cNvPr>
          <p:cNvGrpSpPr/>
          <p:nvPr/>
        </p:nvGrpSpPr>
        <p:grpSpPr>
          <a:xfrm>
            <a:off x="0" y="0"/>
            <a:ext cx="12192001" cy="1115455"/>
            <a:chOff x="0" y="0"/>
            <a:chExt cx="12192001" cy="1115455"/>
          </a:xfrm>
        </p:grpSpPr>
        <p:sp>
          <p:nvSpPr>
            <p:cNvPr id="202" name="Rectangle 201">
              <a:extLst>
                <a:ext uri="{FF2B5EF4-FFF2-40B4-BE49-F238E27FC236}">
                  <a16:creationId xmlns:a16="http://schemas.microsoft.com/office/drawing/2014/main" id="{2C912E54-B5CA-C8DD-637B-D50CCD34919E}"/>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1" name="TextBox 200">
              <a:extLst>
                <a:ext uri="{FF2B5EF4-FFF2-40B4-BE49-F238E27FC236}">
                  <a16:creationId xmlns:a16="http://schemas.microsoft.com/office/drawing/2014/main" id="{9EAA0914-D25B-8F8C-9FAB-40D6D32C92CA}"/>
                </a:ext>
              </a:extLst>
            </p:cNvPr>
            <p:cNvSpPr txBox="1"/>
            <p:nvPr/>
          </p:nvSpPr>
          <p:spPr>
            <a:xfrm>
              <a:off x="0" y="284189"/>
              <a:ext cx="12192000" cy="369332"/>
            </a:xfrm>
            <a:prstGeom prst="rect">
              <a:avLst/>
            </a:prstGeom>
            <a:noFill/>
          </p:spPr>
          <p:txBody>
            <a:bodyPr wrap="square" rtlCol="0">
              <a:spAutoFit/>
            </a:bodyPr>
            <a:lstStyle/>
            <a:p>
              <a:pPr algn="ctr"/>
              <a:r>
                <a:rPr lang="en-US" dirty="0"/>
                <a:t>Example scenarios of short sequence reads mapped to a gene of interest.</a:t>
              </a:r>
            </a:p>
          </p:txBody>
        </p:sp>
        <p:sp>
          <p:nvSpPr>
            <p:cNvPr id="204" name="TextBox 203">
              <a:extLst>
                <a:ext uri="{FF2B5EF4-FFF2-40B4-BE49-F238E27FC236}">
                  <a16:creationId xmlns:a16="http://schemas.microsoft.com/office/drawing/2014/main" id="{AE0361B4-82DB-8B21-17FC-2358CF0C4702}"/>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sp>
        <p:nvSpPr>
          <p:cNvPr id="32" name="Triangle 31">
            <a:extLst>
              <a:ext uri="{FF2B5EF4-FFF2-40B4-BE49-F238E27FC236}">
                <a16:creationId xmlns:a16="http://schemas.microsoft.com/office/drawing/2014/main" id="{8508C4F0-7C18-16D1-AA47-3CF288DF9092}"/>
              </a:ext>
            </a:extLst>
          </p:cNvPr>
          <p:cNvSpPr/>
          <p:nvPr/>
        </p:nvSpPr>
        <p:spPr>
          <a:xfrm rot="17116637">
            <a:off x="2256090" y="1068435"/>
            <a:ext cx="269210" cy="6268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BE9C012C-0526-C5EF-6FDD-7B347C130CC1}"/>
              </a:ext>
            </a:extLst>
          </p:cNvPr>
          <p:cNvSpPr txBox="1"/>
          <p:nvPr/>
        </p:nvSpPr>
        <p:spPr>
          <a:xfrm>
            <a:off x="2823931" y="1272403"/>
            <a:ext cx="8452186" cy="369332"/>
          </a:xfrm>
          <a:prstGeom prst="rect">
            <a:avLst/>
          </a:prstGeom>
          <a:noFill/>
        </p:spPr>
        <p:txBody>
          <a:bodyPr wrap="none" rtlCol="0">
            <a:spAutoFit/>
          </a:bodyPr>
          <a:lstStyle/>
          <a:p>
            <a:r>
              <a:rPr lang="en-US" dirty="0"/>
              <a:t>MMQHTSVWYRRSVSPFVLVASVAVFLTATANLTFFDKISQTYPIADNLGFVLTIAVVLFGAMLLITTLLS</a:t>
            </a:r>
          </a:p>
        </p:txBody>
      </p:sp>
      <p:sp>
        <p:nvSpPr>
          <p:cNvPr id="465" name="TextBox 464">
            <a:extLst>
              <a:ext uri="{FF2B5EF4-FFF2-40B4-BE49-F238E27FC236}">
                <a16:creationId xmlns:a16="http://schemas.microsoft.com/office/drawing/2014/main" id="{2F5A9739-3E3A-BF3E-ADA5-1473EBB882D5}"/>
              </a:ext>
            </a:extLst>
          </p:cNvPr>
          <p:cNvSpPr txBox="1"/>
          <p:nvPr/>
        </p:nvSpPr>
        <p:spPr>
          <a:xfrm>
            <a:off x="430776" y="1318569"/>
            <a:ext cx="1837794" cy="646331"/>
          </a:xfrm>
          <a:prstGeom prst="rect">
            <a:avLst/>
          </a:prstGeom>
          <a:noFill/>
        </p:spPr>
        <p:txBody>
          <a:bodyPr wrap="square" rtlCol="0">
            <a:spAutoFit/>
          </a:bodyPr>
          <a:lstStyle/>
          <a:p>
            <a:r>
              <a:rPr lang="en-US" dirty="0"/>
              <a:t>Here’s our wedge gene sequence</a:t>
            </a:r>
          </a:p>
        </p:txBody>
      </p:sp>
      <p:cxnSp>
        <p:nvCxnSpPr>
          <p:cNvPr id="467" name="Straight Arrow Connector 466">
            <a:extLst>
              <a:ext uri="{FF2B5EF4-FFF2-40B4-BE49-F238E27FC236}">
                <a16:creationId xmlns:a16="http://schemas.microsoft.com/office/drawing/2014/main" id="{CD310590-B226-8735-BDDF-0176D804EE55}"/>
              </a:ext>
            </a:extLst>
          </p:cNvPr>
          <p:cNvCxnSpPr/>
          <p:nvPr/>
        </p:nvCxnSpPr>
        <p:spPr>
          <a:xfrm flipV="1">
            <a:off x="2813421" y="1713353"/>
            <a:ext cx="0" cy="47670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8" name="TextBox 467">
            <a:extLst>
              <a:ext uri="{FF2B5EF4-FFF2-40B4-BE49-F238E27FC236}">
                <a16:creationId xmlns:a16="http://schemas.microsoft.com/office/drawing/2014/main" id="{1DEE8706-3688-B890-E99B-DBD37B485F65}"/>
              </a:ext>
            </a:extLst>
          </p:cNvPr>
          <p:cNvSpPr txBox="1"/>
          <p:nvPr/>
        </p:nvSpPr>
        <p:spPr>
          <a:xfrm rot="16200000">
            <a:off x="2079767" y="5842210"/>
            <a:ext cx="1064674" cy="369332"/>
          </a:xfrm>
          <a:prstGeom prst="rect">
            <a:avLst/>
          </a:prstGeom>
          <a:noFill/>
        </p:spPr>
        <p:txBody>
          <a:bodyPr wrap="square" rtlCol="0">
            <a:spAutoFit/>
          </a:bodyPr>
          <a:lstStyle/>
          <a:p>
            <a:r>
              <a:rPr lang="en-US" dirty="0" err="1"/>
              <a:t>bitscore</a:t>
            </a:r>
            <a:endParaRPr lang="en-US" dirty="0"/>
          </a:p>
        </p:txBody>
      </p:sp>
      <p:sp>
        <p:nvSpPr>
          <p:cNvPr id="470" name="TextBox 469">
            <a:extLst>
              <a:ext uri="{FF2B5EF4-FFF2-40B4-BE49-F238E27FC236}">
                <a16:creationId xmlns:a16="http://schemas.microsoft.com/office/drawing/2014/main" id="{937E0A39-4F36-424A-0403-1254024E9E4C}"/>
              </a:ext>
            </a:extLst>
          </p:cNvPr>
          <p:cNvSpPr txBox="1"/>
          <p:nvPr/>
        </p:nvSpPr>
        <p:spPr>
          <a:xfrm>
            <a:off x="2847542" y="992974"/>
            <a:ext cx="2174099" cy="369332"/>
          </a:xfrm>
          <a:prstGeom prst="rect">
            <a:avLst/>
          </a:prstGeom>
          <a:noFill/>
        </p:spPr>
        <p:txBody>
          <a:bodyPr wrap="square" rtlCol="0">
            <a:spAutoFit/>
          </a:bodyPr>
          <a:lstStyle/>
          <a:p>
            <a:r>
              <a:rPr lang="en-US" u="sng" dirty="0"/>
              <a:t>sequence position</a:t>
            </a:r>
          </a:p>
        </p:txBody>
      </p:sp>
      <p:cxnSp>
        <p:nvCxnSpPr>
          <p:cNvPr id="474" name="Straight Connector 473">
            <a:extLst>
              <a:ext uri="{FF2B5EF4-FFF2-40B4-BE49-F238E27FC236}">
                <a16:creationId xmlns:a16="http://schemas.microsoft.com/office/drawing/2014/main" id="{D9B93AF5-1D1E-75CD-B87D-CD317ECC68EF}"/>
              </a:ext>
            </a:extLst>
          </p:cNvPr>
          <p:cNvCxnSpPr>
            <a:cxnSpLocks/>
          </p:cNvCxnSpPr>
          <p:nvPr/>
        </p:nvCxnSpPr>
        <p:spPr>
          <a:xfrm>
            <a:off x="2816139" y="3506585"/>
            <a:ext cx="840433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1" name="TextBox 600">
            <a:extLst>
              <a:ext uri="{FF2B5EF4-FFF2-40B4-BE49-F238E27FC236}">
                <a16:creationId xmlns:a16="http://schemas.microsoft.com/office/drawing/2014/main" id="{54B1E8BF-D8BD-2EB0-DEFF-0CE01C56FDE0}"/>
              </a:ext>
            </a:extLst>
          </p:cNvPr>
          <p:cNvSpPr txBox="1"/>
          <p:nvPr/>
        </p:nvSpPr>
        <p:spPr>
          <a:xfrm>
            <a:off x="182179" y="2110863"/>
            <a:ext cx="2357284"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Higher </a:t>
            </a:r>
            <a:r>
              <a:rPr lang="en-US" sz="1400" dirty="0" err="1"/>
              <a:t>bitscores</a:t>
            </a:r>
            <a:r>
              <a:rPr lang="en-US" sz="1400" dirty="0"/>
              <a:t> equate to better sequence alignments.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 threshold is chosen to classify a short read sequence as positive or negative match to the target gene sequence.</a:t>
            </a:r>
          </a:p>
          <a:p>
            <a:endParaRPr lang="en-US" sz="1400" dirty="0"/>
          </a:p>
        </p:txBody>
      </p:sp>
      <p:cxnSp>
        <p:nvCxnSpPr>
          <p:cNvPr id="2" name="Straight Arrow Connector 1">
            <a:extLst>
              <a:ext uri="{FF2B5EF4-FFF2-40B4-BE49-F238E27FC236}">
                <a16:creationId xmlns:a16="http://schemas.microsoft.com/office/drawing/2014/main" id="{5FB5EB3B-1217-F7EC-A4D0-872B7A317526}"/>
              </a:ext>
            </a:extLst>
          </p:cNvPr>
          <p:cNvCxnSpPr>
            <a:cxnSpLocks/>
          </p:cNvCxnSpPr>
          <p:nvPr/>
        </p:nvCxnSpPr>
        <p:spPr>
          <a:xfrm>
            <a:off x="2775564" y="6517526"/>
            <a:ext cx="86375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7233A6C-A0CE-D5D0-748B-F3E25A015864}"/>
              </a:ext>
            </a:extLst>
          </p:cNvPr>
          <p:cNvSpPr txBox="1"/>
          <p:nvPr/>
        </p:nvSpPr>
        <p:spPr>
          <a:xfrm>
            <a:off x="2728529" y="6487458"/>
            <a:ext cx="1967647" cy="369332"/>
          </a:xfrm>
          <a:prstGeom prst="rect">
            <a:avLst/>
          </a:prstGeom>
          <a:noFill/>
        </p:spPr>
        <p:txBody>
          <a:bodyPr wrap="square" rtlCol="0">
            <a:spAutoFit/>
          </a:bodyPr>
          <a:lstStyle/>
          <a:p>
            <a:r>
              <a:rPr lang="en-US" dirty="0"/>
              <a:t>sequence position</a:t>
            </a:r>
          </a:p>
        </p:txBody>
      </p:sp>
    </p:spTree>
    <p:extLst>
      <p:ext uri="{BB962C8B-B14F-4D97-AF65-F5344CB8AC3E}">
        <p14:creationId xmlns:p14="http://schemas.microsoft.com/office/powerpoint/2010/main" val="2496903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xtBox 474">
            <a:extLst>
              <a:ext uri="{FF2B5EF4-FFF2-40B4-BE49-F238E27FC236}">
                <a16:creationId xmlns:a16="http://schemas.microsoft.com/office/drawing/2014/main" id="{E4C803AE-D6D1-208F-E248-3996F66A99B6}"/>
              </a:ext>
            </a:extLst>
          </p:cNvPr>
          <p:cNvSpPr txBox="1"/>
          <p:nvPr/>
        </p:nvSpPr>
        <p:spPr>
          <a:xfrm>
            <a:off x="2920047" y="3213707"/>
            <a:ext cx="8404335" cy="307777"/>
          </a:xfrm>
          <a:prstGeom prst="rect">
            <a:avLst/>
          </a:prstGeom>
          <a:noFill/>
        </p:spPr>
        <p:txBody>
          <a:bodyPr wrap="square" rtlCol="0">
            <a:spAutoFit/>
          </a:bodyPr>
          <a:lstStyle/>
          <a:p>
            <a:pPr algn="r"/>
            <a:r>
              <a:rPr lang="en-US" sz="1400" dirty="0"/>
              <a:t>Static alignment score filter threshold.</a:t>
            </a:r>
          </a:p>
        </p:txBody>
      </p:sp>
      <p:cxnSp>
        <p:nvCxnSpPr>
          <p:cNvPr id="138" name="Google Shape;276;p22">
            <a:extLst>
              <a:ext uri="{FF2B5EF4-FFF2-40B4-BE49-F238E27FC236}">
                <a16:creationId xmlns:a16="http://schemas.microsoft.com/office/drawing/2014/main" id="{5013511C-5271-7F62-6179-E0EF9869F701}"/>
              </a:ext>
            </a:extLst>
          </p:cNvPr>
          <p:cNvCxnSpPr/>
          <p:nvPr/>
        </p:nvCxnSpPr>
        <p:spPr>
          <a:xfrm>
            <a:off x="3024812" y="185625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39" name="Google Shape;277;p22">
            <a:extLst>
              <a:ext uri="{FF2B5EF4-FFF2-40B4-BE49-F238E27FC236}">
                <a16:creationId xmlns:a16="http://schemas.microsoft.com/office/drawing/2014/main" id="{0C4E1DDA-7816-B8E7-2006-8ED216D851FB}"/>
              </a:ext>
            </a:extLst>
          </p:cNvPr>
          <p:cNvCxnSpPr/>
          <p:nvPr/>
        </p:nvCxnSpPr>
        <p:spPr>
          <a:xfrm>
            <a:off x="3415155" y="192969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0" name="Google Shape;278;p22">
            <a:extLst>
              <a:ext uri="{FF2B5EF4-FFF2-40B4-BE49-F238E27FC236}">
                <a16:creationId xmlns:a16="http://schemas.microsoft.com/office/drawing/2014/main" id="{B42A8716-8366-865A-5B00-F45CE4178A70}"/>
              </a:ext>
            </a:extLst>
          </p:cNvPr>
          <p:cNvCxnSpPr/>
          <p:nvPr/>
        </p:nvCxnSpPr>
        <p:spPr>
          <a:xfrm>
            <a:off x="3003992" y="203921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1" name="Google Shape;279;p22">
            <a:extLst>
              <a:ext uri="{FF2B5EF4-FFF2-40B4-BE49-F238E27FC236}">
                <a16:creationId xmlns:a16="http://schemas.microsoft.com/office/drawing/2014/main" id="{F79F17EB-9386-DA78-AB90-4ACA694C25A6}"/>
              </a:ext>
            </a:extLst>
          </p:cNvPr>
          <p:cNvCxnSpPr/>
          <p:nvPr/>
        </p:nvCxnSpPr>
        <p:spPr>
          <a:xfrm>
            <a:off x="3652153" y="217001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2" name="Google Shape;280;p22">
            <a:extLst>
              <a:ext uri="{FF2B5EF4-FFF2-40B4-BE49-F238E27FC236}">
                <a16:creationId xmlns:a16="http://schemas.microsoft.com/office/drawing/2014/main" id="{4F1F1719-E4FF-036A-BDC7-EC9B28938B44}"/>
              </a:ext>
            </a:extLst>
          </p:cNvPr>
          <p:cNvCxnSpPr/>
          <p:nvPr/>
        </p:nvCxnSpPr>
        <p:spPr>
          <a:xfrm>
            <a:off x="3540797" y="167307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3" name="Google Shape;281;p22">
            <a:extLst>
              <a:ext uri="{FF2B5EF4-FFF2-40B4-BE49-F238E27FC236}">
                <a16:creationId xmlns:a16="http://schemas.microsoft.com/office/drawing/2014/main" id="{B49C7D06-CCE7-98D6-7906-8CD4047D49DA}"/>
              </a:ext>
            </a:extLst>
          </p:cNvPr>
          <p:cNvCxnSpPr/>
          <p:nvPr/>
        </p:nvCxnSpPr>
        <p:spPr>
          <a:xfrm>
            <a:off x="3563805" y="239974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4" name="Google Shape;282;p22">
            <a:extLst>
              <a:ext uri="{FF2B5EF4-FFF2-40B4-BE49-F238E27FC236}">
                <a16:creationId xmlns:a16="http://schemas.microsoft.com/office/drawing/2014/main" id="{D4A424D1-4917-263D-59C4-E7BC11CC0352}"/>
              </a:ext>
            </a:extLst>
          </p:cNvPr>
          <p:cNvCxnSpPr/>
          <p:nvPr/>
        </p:nvCxnSpPr>
        <p:spPr>
          <a:xfrm>
            <a:off x="4207837" y="222057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5" name="Google Shape;283;p22">
            <a:extLst>
              <a:ext uri="{FF2B5EF4-FFF2-40B4-BE49-F238E27FC236}">
                <a16:creationId xmlns:a16="http://schemas.microsoft.com/office/drawing/2014/main" id="{5F87A09D-32F2-304D-F443-27ED99BE1DDB}"/>
              </a:ext>
            </a:extLst>
          </p:cNvPr>
          <p:cNvCxnSpPr/>
          <p:nvPr/>
        </p:nvCxnSpPr>
        <p:spPr>
          <a:xfrm>
            <a:off x="8239809" y="294228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6" name="Google Shape;284;p22">
            <a:extLst>
              <a:ext uri="{FF2B5EF4-FFF2-40B4-BE49-F238E27FC236}">
                <a16:creationId xmlns:a16="http://schemas.microsoft.com/office/drawing/2014/main" id="{DD5564FF-894B-9CBB-5642-0380D8C9E48B}"/>
              </a:ext>
            </a:extLst>
          </p:cNvPr>
          <p:cNvCxnSpPr/>
          <p:nvPr/>
        </p:nvCxnSpPr>
        <p:spPr>
          <a:xfrm>
            <a:off x="3847256" y="232081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7" name="Google Shape;285;p22">
            <a:extLst>
              <a:ext uri="{FF2B5EF4-FFF2-40B4-BE49-F238E27FC236}">
                <a16:creationId xmlns:a16="http://schemas.microsoft.com/office/drawing/2014/main" id="{D445A058-4A8F-EEDE-6E3E-6F82D225F433}"/>
              </a:ext>
            </a:extLst>
          </p:cNvPr>
          <p:cNvCxnSpPr/>
          <p:nvPr/>
        </p:nvCxnSpPr>
        <p:spPr>
          <a:xfrm>
            <a:off x="4142036" y="244592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8" name="Google Shape;286;p22">
            <a:extLst>
              <a:ext uri="{FF2B5EF4-FFF2-40B4-BE49-F238E27FC236}">
                <a16:creationId xmlns:a16="http://schemas.microsoft.com/office/drawing/2014/main" id="{972C88C4-A3B4-82CD-5EA6-552EEBA2529E}"/>
              </a:ext>
            </a:extLst>
          </p:cNvPr>
          <p:cNvCxnSpPr/>
          <p:nvPr/>
        </p:nvCxnSpPr>
        <p:spPr>
          <a:xfrm>
            <a:off x="4645193" y="208984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9" name="Google Shape;287;p22">
            <a:extLst>
              <a:ext uri="{FF2B5EF4-FFF2-40B4-BE49-F238E27FC236}">
                <a16:creationId xmlns:a16="http://schemas.microsoft.com/office/drawing/2014/main" id="{2567891F-6DCC-FED9-D79E-BE74E3671D11}"/>
              </a:ext>
            </a:extLst>
          </p:cNvPr>
          <p:cNvCxnSpPr/>
          <p:nvPr/>
        </p:nvCxnSpPr>
        <p:spPr>
          <a:xfrm>
            <a:off x="5492858" y="180678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0" name="Google Shape;288;p22">
            <a:extLst>
              <a:ext uri="{FF2B5EF4-FFF2-40B4-BE49-F238E27FC236}">
                <a16:creationId xmlns:a16="http://schemas.microsoft.com/office/drawing/2014/main" id="{A5BF5715-8CAF-2745-0A2D-AB9B9CC2CE33}"/>
              </a:ext>
            </a:extLst>
          </p:cNvPr>
          <p:cNvCxnSpPr/>
          <p:nvPr/>
        </p:nvCxnSpPr>
        <p:spPr>
          <a:xfrm>
            <a:off x="6785658" y="260251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1" name="Google Shape;289;p22">
            <a:extLst>
              <a:ext uri="{FF2B5EF4-FFF2-40B4-BE49-F238E27FC236}">
                <a16:creationId xmlns:a16="http://schemas.microsoft.com/office/drawing/2014/main" id="{235C29DC-3CBA-96FC-D5FB-3768B6252D46}"/>
              </a:ext>
            </a:extLst>
          </p:cNvPr>
          <p:cNvCxnSpPr/>
          <p:nvPr/>
        </p:nvCxnSpPr>
        <p:spPr>
          <a:xfrm>
            <a:off x="7616159" y="315599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2" name="Google Shape;290;p22">
            <a:extLst>
              <a:ext uri="{FF2B5EF4-FFF2-40B4-BE49-F238E27FC236}">
                <a16:creationId xmlns:a16="http://schemas.microsoft.com/office/drawing/2014/main" id="{95C0C55B-AE61-BA8E-856B-D995BB76AF32}"/>
              </a:ext>
            </a:extLst>
          </p:cNvPr>
          <p:cNvCxnSpPr/>
          <p:nvPr/>
        </p:nvCxnSpPr>
        <p:spPr>
          <a:xfrm>
            <a:off x="3975187" y="1742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3" name="Google Shape;291;p22">
            <a:extLst>
              <a:ext uri="{FF2B5EF4-FFF2-40B4-BE49-F238E27FC236}">
                <a16:creationId xmlns:a16="http://schemas.microsoft.com/office/drawing/2014/main" id="{8F27150F-12BD-C5D6-2D4D-3BF2683525BA}"/>
              </a:ext>
            </a:extLst>
          </p:cNvPr>
          <p:cNvCxnSpPr/>
          <p:nvPr/>
        </p:nvCxnSpPr>
        <p:spPr>
          <a:xfrm>
            <a:off x="3909386" y="196900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4" name="Google Shape;292;p22">
            <a:extLst>
              <a:ext uri="{FF2B5EF4-FFF2-40B4-BE49-F238E27FC236}">
                <a16:creationId xmlns:a16="http://schemas.microsoft.com/office/drawing/2014/main" id="{711E4472-900C-D415-B8C2-5763A316B07E}"/>
              </a:ext>
            </a:extLst>
          </p:cNvPr>
          <p:cNvCxnSpPr/>
          <p:nvPr/>
        </p:nvCxnSpPr>
        <p:spPr>
          <a:xfrm>
            <a:off x="7051758" y="3305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5" name="Google Shape;293;p22">
            <a:extLst>
              <a:ext uri="{FF2B5EF4-FFF2-40B4-BE49-F238E27FC236}">
                <a16:creationId xmlns:a16="http://schemas.microsoft.com/office/drawing/2014/main" id="{1B8E5772-F4EF-A809-6EE2-A7E8812AD8EF}"/>
              </a:ext>
            </a:extLst>
          </p:cNvPr>
          <p:cNvCxnSpPr/>
          <p:nvPr/>
        </p:nvCxnSpPr>
        <p:spPr>
          <a:xfrm>
            <a:off x="4453157" y="197045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6" name="Google Shape;294;p22">
            <a:extLst>
              <a:ext uri="{FF2B5EF4-FFF2-40B4-BE49-F238E27FC236}">
                <a16:creationId xmlns:a16="http://schemas.microsoft.com/office/drawing/2014/main" id="{D76D5058-E1B1-0D25-0D7A-A980D8D77E8B}"/>
              </a:ext>
            </a:extLst>
          </p:cNvPr>
          <p:cNvCxnSpPr/>
          <p:nvPr/>
        </p:nvCxnSpPr>
        <p:spPr>
          <a:xfrm>
            <a:off x="4927483" y="180678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19" name="Google Shape;256;p22">
            <a:extLst>
              <a:ext uri="{FF2B5EF4-FFF2-40B4-BE49-F238E27FC236}">
                <a16:creationId xmlns:a16="http://schemas.microsoft.com/office/drawing/2014/main" id="{A1851CA1-7413-FE39-FC72-E70459C7D04F}"/>
              </a:ext>
            </a:extLst>
          </p:cNvPr>
          <p:cNvCxnSpPr/>
          <p:nvPr/>
        </p:nvCxnSpPr>
        <p:spPr>
          <a:xfrm>
            <a:off x="10747423" y="586742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0" name="Google Shape;257;p22">
            <a:extLst>
              <a:ext uri="{FF2B5EF4-FFF2-40B4-BE49-F238E27FC236}">
                <a16:creationId xmlns:a16="http://schemas.microsoft.com/office/drawing/2014/main" id="{8EECF529-7404-468B-B912-45DE7282EFDD}"/>
              </a:ext>
            </a:extLst>
          </p:cNvPr>
          <p:cNvCxnSpPr/>
          <p:nvPr/>
        </p:nvCxnSpPr>
        <p:spPr>
          <a:xfrm>
            <a:off x="9508054" y="579799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1" name="Google Shape;258;p22">
            <a:extLst>
              <a:ext uri="{FF2B5EF4-FFF2-40B4-BE49-F238E27FC236}">
                <a16:creationId xmlns:a16="http://schemas.microsoft.com/office/drawing/2014/main" id="{252FE415-6405-93FC-DE38-71F63720C91F}"/>
              </a:ext>
            </a:extLst>
          </p:cNvPr>
          <p:cNvCxnSpPr/>
          <p:nvPr/>
        </p:nvCxnSpPr>
        <p:spPr>
          <a:xfrm>
            <a:off x="8846964" y="609668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2" name="Google Shape;259;p22">
            <a:extLst>
              <a:ext uri="{FF2B5EF4-FFF2-40B4-BE49-F238E27FC236}">
                <a16:creationId xmlns:a16="http://schemas.microsoft.com/office/drawing/2014/main" id="{791B5CEB-1A93-552A-13B4-C6D68F850A4C}"/>
              </a:ext>
            </a:extLst>
          </p:cNvPr>
          <p:cNvCxnSpPr/>
          <p:nvPr/>
        </p:nvCxnSpPr>
        <p:spPr>
          <a:xfrm>
            <a:off x="8826280"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3" name="Google Shape;260;p22">
            <a:extLst>
              <a:ext uri="{FF2B5EF4-FFF2-40B4-BE49-F238E27FC236}">
                <a16:creationId xmlns:a16="http://schemas.microsoft.com/office/drawing/2014/main" id="{018BFDF3-B035-8E6B-47B6-92802D920817}"/>
              </a:ext>
            </a:extLst>
          </p:cNvPr>
          <p:cNvCxnSpPr/>
          <p:nvPr/>
        </p:nvCxnSpPr>
        <p:spPr>
          <a:xfrm>
            <a:off x="10082566"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4" name="Google Shape;261;p22">
            <a:extLst>
              <a:ext uri="{FF2B5EF4-FFF2-40B4-BE49-F238E27FC236}">
                <a16:creationId xmlns:a16="http://schemas.microsoft.com/office/drawing/2014/main" id="{C23872E0-8C54-48EC-9EF9-06A7DDDA7876}"/>
              </a:ext>
            </a:extLst>
          </p:cNvPr>
          <p:cNvCxnSpPr/>
          <p:nvPr/>
        </p:nvCxnSpPr>
        <p:spPr>
          <a:xfrm>
            <a:off x="9929051"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5" name="Google Shape;262;p22">
            <a:extLst>
              <a:ext uri="{FF2B5EF4-FFF2-40B4-BE49-F238E27FC236}">
                <a16:creationId xmlns:a16="http://schemas.microsoft.com/office/drawing/2014/main" id="{B29998B9-2A06-68A4-24A2-59CCB2267386}"/>
              </a:ext>
            </a:extLst>
          </p:cNvPr>
          <p:cNvCxnSpPr/>
          <p:nvPr/>
        </p:nvCxnSpPr>
        <p:spPr>
          <a:xfrm>
            <a:off x="9837060" y="591963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6" name="Google Shape;263;p22">
            <a:extLst>
              <a:ext uri="{FF2B5EF4-FFF2-40B4-BE49-F238E27FC236}">
                <a16:creationId xmlns:a16="http://schemas.microsoft.com/office/drawing/2014/main" id="{AF6EEB41-51B8-07B3-0476-F370EF5F1012}"/>
              </a:ext>
            </a:extLst>
          </p:cNvPr>
          <p:cNvCxnSpPr/>
          <p:nvPr/>
        </p:nvCxnSpPr>
        <p:spPr>
          <a:xfrm>
            <a:off x="10613581"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7" name="Google Shape;264;p22">
            <a:extLst>
              <a:ext uri="{FF2B5EF4-FFF2-40B4-BE49-F238E27FC236}">
                <a16:creationId xmlns:a16="http://schemas.microsoft.com/office/drawing/2014/main" id="{DF71E0D1-BB3C-4483-A20E-DAD5BDE15F3F}"/>
              </a:ext>
            </a:extLst>
          </p:cNvPr>
          <p:cNvCxnSpPr/>
          <p:nvPr/>
        </p:nvCxnSpPr>
        <p:spPr>
          <a:xfrm>
            <a:off x="9440230" y="610227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8" name="Google Shape;265;p22">
            <a:extLst>
              <a:ext uri="{FF2B5EF4-FFF2-40B4-BE49-F238E27FC236}">
                <a16:creationId xmlns:a16="http://schemas.microsoft.com/office/drawing/2014/main" id="{4DB9CD08-2053-7079-9F6D-3CB95FE9A05E}"/>
              </a:ext>
            </a:extLst>
          </p:cNvPr>
          <p:cNvCxnSpPr/>
          <p:nvPr/>
        </p:nvCxnSpPr>
        <p:spPr>
          <a:xfrm>
            <a:off x="10069710" y="622007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9" name="Google Shape;266;p22">
            <a:extLst>
              <a:ext uri="{FF2B5EF4-FFF2-40B4-BE49-F238E27FC236}">
                <a16:creationId xmlns:a16="http://schemas.microsoft.com/office/drawing/2014/main" id="{15E51C83-27D6-5EC5-BBEF-96EEBFBAF770}"/>
              </a:ext>
            </a:extLst>
          </p:cNvPr>
          <p:cNvCxnSpPr/>
          <p:nvPr/>
        </p:nvCxnSpPr>
        <p:spPr>
          <a:xfrm>
            <a:off x="10779262"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0" name="Google Shape;267;p22">
            <a:extLst>
              <a:ext uri="{FF2B5EF4-FFF2-40B4-BE49-F238E27FC236}">
                <a16:creationId xmlns:a16="http://schemas.microsoft.com/office/drawing/2014/main" id="{788DD1F2-1A19-2B30-C142-0E7C2B8E7FF1}"/>
              </a:ext>
            </a:extLst>
          </p:cNvPr>
          <p:cNvCxnSpPr/>
          <p:nvPr/>
        </p:nvCxnSpPr>
        <p:spPr>
          <a:xfrm>
            <a:off x="10690983" y="620778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1" name="Google Shape;268;p22">
            <a:extLst>
              <a:ext uri="{FF2B5EF4-FFF2-40B4-BE49-F238E27FC236}">
                <a16:creationId xmlns:a16="http://schemas.microsoft.com/office/drawing/2014/main" id="{FD1907B9-DA69-056B-77EF-D29CE58F73FF}"/>
              </a:ext>
            </a:extLst>
          </p:cNvPr>
          <p:cNvCxnSpPr/>
          <p:nvPr/>
        </p:nvCxnSpPr>
        <p:spPr>
          <a:xfrm>
            <a:off x="10604191" y="64029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2" name="Google Shape;269;p22">
            <a:extLst>
              <a:ext uri="{FF2B5EF4-FFF2-40B4-BE49-F238E27FC236}">
                <a16:creationId xmlns:a16="http://schemas.microsoft.com/office/drawing/2014/main" id="{EB9F1461-EECA-0827-E421-08A4415F8A87}"/>
              </a:ext>
            </a:extLst>
          </p:cNvPr>
          <p:cNvCxnSpPr/>
          <p:nvPr/>
        </p:nvCxnSpPr>
        <p:spPr>
          <a:xfrm>
            <a:off x="10043486" y="553553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3" name="Google Shape;270;p22">
            <a:extLst>
              <a:ext uri="{FF2B5EF4-FFF2-40B4-BE49-F238E27FC236}">
                <a16:creationId xmlns:a16="http://schemas.microsoft.com/office/drawing/2014/main" id="{B507F488-24BC-1A91-E3B8-1F75F4B9F30B}"/>
              </a:ext>
            </a:extLst>
          </p:cNvPr>
          <p:cNvCxnSpPr/>
          <p:nvPr/>
        </p:nvCxnSpPr>
        <p:spPr>
          <a:xfrm>
            <a:off x="9508054" y="571357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4" name="Google Shape;271;p22">
            <a:extLst>
              <a:ext uri="{FF2B5EF4-FFF2-40B4-BE49-F238E27FC236}">
                <a16:creationId xmlns:a16="http://schemas.microsoft.com/office/drawing/2014/main" id="{14CE9ECF-4CB8-2F0F-CB3C-6A7C3DF4BA27}"/>
              </a:ext>
            </a:extLst>
          </p:cNvPr>
          <p:cNvCxnSpPr/>
          <p:nvPr/>
        </p:nvCxnSpPr>
        <p:spPr>
          <a:xfrm>
            <a:off x="10589403" y="581610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5" name="Google Shape;272;p22">
            <a:extLst>
              <a:ext uri="{FF2B5EF4-FFF2-40B4-BE49-F238E27FC236}">
                <a16:creationId xmlns:a16="http://schemas.microsoft.com/office/drawing/2014/main" id="{3DB6F5ED-FD04-289C-DA0D-A444C02CB7AD}"/>
              </a:ext>
            </a:extLst>
          </p:cNvPr>
          <p:cNvCxnSpPr/>
          <p:nvPr/>
        </p:nvCxnSpPr>
        <p:spPr>
          <a:xfrm>
            <a:off x="10347159" y="602844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6" name="Google Shape;273;p22">
            <a:extLst>
              <a:ext uri="{FF2B5EF4-FFF2-40B4-BE49-F238E27FC236}">
                <a16:creationId xmlns:a16="http://schemas.microsoft.com/office/drawing/2014/main" id="{B91EBA5A-E5E6-DE22-C9E1-73ADE750A638}"/>
              </a:ext>
            </a:extLst>
          </p:cNvPr>
          <p:cNvCxnSpPr/>
          <p:nvPr/>
        </p:nvCxnSpPr>
        <p:spPr>
          <a:xfrm>
            <a:off x="9029570" y="544038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7" name="Google Shape;274;p22">
            <a:extLst>
              <a:ext uri="{FF2B5EF4-FFF2-40B4-BE49-F238E27FC236}">
                <a16:creationId xmlns:a16="http://schemas.microsoft.com/office/drawing/2014/main" id="{6DFC398B-D5E2-D41B-97D9-38F89CBB2019}"/>
              </a:ext>
            </a:extLst>
          </p:cNvPr>
          <p:cNvCxnSpPr/>
          <p:nvPr/>
        </p:nvCxnSpPr>
        <p:spPr>
          <a:xfrm>
            <a:off x="8519584" y="591963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05" name="Google Shape;265;p22">
            <a:extLst>
              <a:ext uri="{FF2B5EF4-FFF2-40B4-BE49-F238E27FC236}">
                <a16:creationId xmlns:a16="http://schemas.microsoft.com/office/drawing/2014/main" id="{E83304EF-5E9A-8C20-A0A9-20702F4D6646}"/>
              </a:ext>
            </a:extLst>
          </p:cNvPr>
          <p:cNvCxnSpPr/>
          <p:nvPr/>
        </p:nvCxnSpPr>
        <p:spPr>
          <a:xfrm>
            <a:off x="6749661" y="447558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7" name="Google Shape;267;p22">
            <a:extLst>
              <a:ext uri="{FF2B5EF4-FFF2-40B4-BE49-F238E27FC236}">
                <a16:creationId xmlns:a16="http://schemas.microsoft.com/office/drawing/2014/main" id="{4B95CFD8-72C4-3102-CA16-18265BA79C02}"/>
              </a:ext>
            </a:extLst>
          </p:cNvPr>
          <p:cNvCxnSpPr/>
          <p:nvPr/>
        </p:nvCxnSpPr>
        <p:spPr>
          <a:xfrm>
            <a:off x="7482061" y="452823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9" name="Google Shape;269;p22">
            <a:extLst>
              <a:ext uri="{FF2B5EF4-FFF2-40B4-BE49-F238E27FC236}">
                <a16:creationId xmlns:a16="http://schemas.microsoft.com/office/drawing/2014/main" id="{1A7C78F4-D708-11C4-C7ED-6F3173A8C86A}"/>
              </a:ext>
            </a:extLst>
          </p:cNvPr>
          <p:cNvCxnSpPr/>
          <p:nvPr/>
        </p:nvCxnSpPr>
        <p:spPr>
          <a:xfrm>
            <a:off x="6073618" y="449301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77" name="Google Shape;276;p22">
            <a:extLst>
              <a:ext uri="{FF2B5EF4-FFF2-40B4-BE49-F238E27FC236}">
                <a16:creationId xmlns:a16="http://schemas.microsoft.com/office/drawing/2014/main" id="{FDC58D42-DCA0-7204-35DC-DF201BB663BF}"/>
              </a:ext>
            </a:extLst>
          </p:cNvPr>
          <p:cNvCxnSpPr/>
          <p:nvPr/>
        </p:nvCxnSpPr>
        <p:spPr>
          <a:xfrm>
            <a:off x="3647817" y="47285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8" name="Google Shape;277;p22">
            <a:extLst>
              <a:ext uri="{FF2B5EF4-FFF2-40B4-BE49-F238E27FC236}">
                <a16:creationId xmlns:a16="http://schemas.microsoft.com/office/drawing/2014/main" id="{99587AB3-C266-6AF3-7D81-939EF798A0FE}"/>
              </a:ext>
            </a:extLst>
          </p:cNvPr>
          <p:cNvCxnSpPr/>
          <p:nvPr/>
        </p:nvCxnSpPr>
        <p:spPr>
          <a:xfrm>
            <a:off x="4147505" y="46536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9" name="Google Shape;278;p22">
            <a:extLst>
              <a:ext uri="{FF2B5EF4-FFF2-40B4-BE49-F238E27FC236}">
                <a16:creationId xmlns:a16="http://schemas.microsoft.com/office/drawing/2014/main" id="{7A63B14E-EA40-F280-6840-AAD2790FBBB1}"/>
              </a:ext>
            </a:extLst>
          </p:cNvPr>
          <p:cNvCxnSpPr/>
          <p:nvPr/>
        </p:nvCxnSpPr>
        <p:spPr>
          <a:xfrm>
            <a:off x="3896830" y="497846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0" name="Google Shape;279;p22">
            <a:extLst>
              <a:ext uri="{FF2B5EF4-FFF2-40B4-BE49-F238E27FC236}">
                <a16:creationId xmlns:a16="http://schemas.microsoft.com/office/drawing/2014/main" id="{128BCC45-4123-5A1E-B0D8-4F5B5F1545B4}"/>
              </a:ext>
            </a:extLst>
          </p:cNvPr>
          <p:cNvCxnSpPr/>
          <p:nvPr/>
        </p:nvCxnSpPr>
        <p:spPr>
          <a:xfrm>
            <a:off x="3712955" y="51364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1" name="Google Shape;280;p22">
            <a:extLst>
              <a:ext uri="{FF2B5EF4-FFF2-40B4-BE49-F238E27FC236}">
                <a16:creationId xmlns:a16="http://schemas.microsoft.com/office/drawing/2014/main" id="{CAE7D6FD-2E86-2F03-58B7-D11BB4BE891D}"/>
              </a:ext>
            </a:extLst>
          </p:cNvPr>
          <p:cNvCxnSpPr/>
          <p:nvPr/>
        </p:nvCxnSpPr>
        <p:spPr>
          <a:xfrm>
            <a:off x="4147505" y="54861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2" name="Google Shape;281;p22">
            <a:extLst>
              <a:ext uri="{FF2B5EF4-FFF2-40B4-BE49-F238E27FC236}">
                <a16:creationId xmlns:a16="http://schemas.microsoft.com/office/drawing/2014/main" id="{092F07DC-050D-3415-ACA0-95CDD076CAE8}"/>
              </a:ext>
            </a:extLst>
          </p:cNvPr>
          <p:cNvCxnSpPr/>
          <p:nvPr/>
        </p:nvCxnSpPr>
        <p:spPr>
          <a:xfrm>
            <a:off x="4296155" y="51364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3" name="Google Shape;282;p22">
            <a:extLst>
              <a:ext uri="{FF2B5EF4-FFF2-40B4-BE49-F238E27FC236}">
                <a16:creationId xmlns:a16="http://schemas.microsoft.com/office/drawing/2014/main" id="{844A613F-FF3D-3218-53F9-2583B045EC7D}"/>
              </a:ext>
            </a:extLst>
          </p:cNvPr>
          <p:cNvCxnSpPr/>
          <p:nvPr/>
        </p:nvCxnSpPr>
        <p:spPr>
          <a:xfrm>
            <a:off x="4275812" y="57058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4" name="Google Shape;283;p22">
            <a:extLst>
              <a:ext uri="{FF2B5EF4-FFF2-40B4-BE49-F238E27FC236}">
                <a16:creationId xmlns:a16="http://schemas.microsoft.com/office/drawing/2014/main" id="{5DD1B47B-D5ED-00F7-268C-21CFCF8ABEA0}"/>
              </a:ext>
            </a:extLst>
          </p:cNvPr>
          <p:cNvCxnSpPr/>
          <p:nvPr/>
        </p:nvCxnSpPr>
        <p:spPr>
          <a:xfrm>
            <a:off x="5661317" y="50077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5" name="Google Shape;284;p22">
            <a:extLst>
              <a:ext uri="{FF2B5EF4-FFF2-40B4-BE49-F238E27FC236}">
                <a16:creationId xmlns:a16="http://schemas.microsoft.com/office/drawing/2014/main" id="{4264672A-DF5D-4CC5-41C0-527DF78B0079}"/>
              </a:ext>
            </a:extLst>
          </p:cNvPr>
          <p:cNvCxnSpPr/>
          <p:nvPr/>
        </p:nvCxnSpPr>
        <p:spPr>
          <a:xfrm>
            <a:off x="5229592" y="520526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6" name="Google Shape;285;p22">
            <a:extLst>
              <a:ext uri="{FF2B5EF4-FFF2-40B4-BE49-F238E27FC236}">
                <a16:creationId xmlns:a16="http://schemas.microsoft.com/office/drawing/2014/main" id="{C5D79EC1-243D-1B51-5BB1-2469D7E4041B}"/>
              </a:ext>
            </a:extLst>
          </p:cNvPr>
          <p:cNvCxnSpPr/>
          <p:nvPr/>
        </p:nvCxnSpPr>
        <p:spPr>
          <a:xfrm>
            <a:off x="4759467" y="53105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7" name="Google Shape;286;p22">
            <a:extLst>
              <a:ext uri="{FF2B5EF4-FFF2-40B4-BE49-F238E27FC236}">
                <a16:creationId xmlns:a16="http://schemas.microsoft.com/office/drawing/2014/main" id="{3662EFBF-8357-FE25-0958-3C47AA902CBD}"/>
              </a:ext>
            </a:extLst>
          </p:cNvPr>
          <p:cNvCxnSpPr/>
          <p:nvPr/>
        </p:nvCxnSpPr>
        <p:spPr>
          <a:xfrm>
            <a:off x="4941087" y="57329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8" name="Google Shape;287;p22">
            <a:extLst>
              <a:ext uri="{FF2B5EF4-FFF2-40B4-BE49-F238E27FC236}">
                <a16:creationId xmlns:a16="http://schemas.microsoft.com/office/drawing/2014/main" id="{799F6F20-3F6B-CF36-CED7-0124D3C56500}"/>
              </a:ext>
            </a:extLst>
          </p:cNvPr>
          <p:cNvCxnSpPr/>
          <p:nvPr/>
        </p:nvCxnSpPr>
        <p:spPr>
          <a:xfrm>
            <a:off x="5628917" y="53632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9" name="Google Shape;288;p22">
            <a:extLst>
              <a:ext uri="{FF2B5EF4-FFF2-40B4-BE49-F238E27FC236}">
                <a16:creationId xmlns:a16="http://schemas.microsoft.com/office/drawing/2014/main" id="{9E94ABCC-949E-3643-B34B-FF09CE85FBA6}"/>
              </a:ext>
            </a:extLst>
          </p:cNvPr>
          <p:cNvCxnSpPr/>
          <p:nvPr/>
        </p:nvCxnSpPr>
        <p:spPr>
          <a:xfrm>
            <a:off x="5871117" y="51964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0" name="Google Shape;289;p22">
            <a:extLst>
              <a:ext uri="{FF2B5EF4-FFF2-40B4-BE49-F238E27FC236}">
                <a16:creationId xmlns:a16="http://schemas.microsoft.com/office/drawing/2014/main" id="{E90E810B-EE10-CE71-A9F5-D744A4BE1511}"/>
              </a:ext>
            </a:extLst>
          </p:cNvPr>
          <p:cNvCxnSpPr/>
          <p:nvPr/>
        </p:nvCxnSpPr>
        <p:spPr>
          <a:xfrm>
            <a:off x="3647805" y="54221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1" name="Google Shape;290;p22">
            <a:extLst>
              <a:ext uri="{FF2B5EF4-FFF2-40B4-BE49-F238E27FC236}">
                <a16:creationId xmlns:a16="http://schemas.microsoft.com/office/drawing/2014/main" id="{D65EDBA8-46CE-356F-AD54-6F49627A540F}"/>
              </a:ext>
            </a:extLst>
          </p:cNvPr>
          <p:cNvCxnSpPr/>
          <p:nvPr/>
        </p:nvCxnSpPr>
        <p:spPr>
          <a:xfrm>
            <a:off x="4796692" y="46017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2" name="Google Shape;291;p22">
            <a:extLst>
              <a:ext uri="{FF2B5EF4-FFF2-40B4-BE49-F238E27FC236}">
                <a16:creationId xmlns:a16="http://schemas.microsoft.com/office/drawing/2014/main" id="{A58E9884-6613-F380-BAAE-3008BB0E2456}"/>
              </a:ext>
            </a:extLst>
          </p:cNvPr>
          <p:cNvCxnSpPr/>
          <p:nvPr/>
        </p:nvCxnSpPr>
        <p:spPr>
          <a:xfrm>
            <a:off x="4612817" y="47597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3" name="Google Shape;292;p22">
            <a:extLst>
              <a:ext uri="{FF2B5EF4-FFF2-40B4-BE49-F238E27FC236}">
                <a16:creationId xmlns:a16="http://schemas.microsoft.com/office/drawing/2014/main" id="{B3B35661-3BB4-A915-AE74-BA0A6F4D83A9}"/>
              </a:ext>
            </a:extLst>
          </p:cNvPr>
          <p:cNvCxnSpPr/>
          <p:nvPr/>
        </p:nvCxnSpPr>
        <p:spPr>
          <a:xfrm>
            <a:off x="5767117" y="49068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4" name="Google Shape;293;p22">
            <a:extLst>
              <a:ext uri="{FF2B5EF4-FFF2-40B4-BE49-F238E27FC236}">
                <a16:creationId xmlns:a16="http://schemas.microsoft.com/office/drawing/2014/main" id="{5AB3900A-334E-2780-4653-54C097A3C306}"/>
              </a:ext>
            </a:extLst>
          </p:cNvPr>
          <p:cNvCxnSpPr/>
          <p:nvPr/>
        </p:nvCxnSpPr>
        <p:spPr>
          <a:xfrm>
            <a:off x="5196017" y="47597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5" name="Google Shape;294;p22">
            <a:extLst>
              <a:ext uri="{FF2B5EF4-FFF2-40B4-BE49-F238E27FC236}">
                <a16:creationId xmlns:a16="http://schemas.microsoft.com/office/drawing/2014/main" id="{C9A81354-AF1B-38EF-0CA3-E6E9280BDD3B}"/>
              </a:ext>
            </a:extLst>
          </p:cNvPr>
          <p:cNvCxnSpPr/>
          <p:nvPr/>
        </p:nvCxnSpPr>
        <p:spPr>
          <a:xfrm>
            <a:off x="5438217" y="45929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3" name="Google Shape;270;p22">
            <a:extLst>
              <a:ext uri="{FF2B5EF4-FFF2-40B4-BE49-F238E27FC236}">
                <a16:creationId xmlns:a16="http://schemas.microsoft.com/office/drawing/2014/main" id="{8E193418-5D61-0A3E-90B3-03AB8F65B7E9}"/>
              </a:ext>
            </a:extLst>
          </p:cNvPr>
          <p:cNvCxnSpPr/>
          <p:nvPr/>
        </p:nvCxnSpPr>
        <p:spPr>
          <a:xfrm>
            <a:off x="5082436"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9" name="Google Shape;256;p22">
            <a:extLst>
              <a:ext uri="{FF2B5EF4-FFF2-40B4-BE49-F238E27FC236}">
                <a16:creationId xmlns:a16="http://schemas.microsoft.com/office/drawing/2014/main" id="{343E42D8-0B0D-2E86-F82E-382670A4A0D7}"/>
              </a:ext>
            </a:extLst>
          </p:cNvPr>
          <p:cNvCxnSpPr/>
          <p:nvPr/>
        </p:nvCxnSpPr>
        <p:spPr>
          <a:xfrm>
            <a:off x="6260242" y="58491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0" name="Google Shape;257;p22">
            <a:extLst>
              <a:ext uri="{FF2B5EF4-FFF2-40B4-BE49-F238E27FC236}">
                <a16:creationId xmlns:a16="http://schemas.microsoft.com/office/drawing/2014/main" id="{E80F60B3-F327-AC48-720B-001AD7ABC523}"/>
              </a:ext>
            </a:extLst>
          </p:cNvPr>
          <p:cNvCxnSpPr/>
          <p:nvPr/>
        </p:nvCxnSpPr>
        <p:spPr>
          <a:xfrm>
            <a:off x="5597553" y="573298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1" name="Google Shape;258;p22">
            <a:extLst>
              <a:ext uri="{FF2B5EF4-FFF2-40B4-BE49-F238E27FC236}">
                <a16:creationId xmlns:a16="http://schemas.microsoft.com/office/drawing/2014/main" id="{D2F46095-37A5-6FE9-AE3E-8B30BFE95D3A}"/>
              </a:ext>
            </a:extLst>
          </p:cNvPr>
          <p:cNvCxnSpPr/>
          <p:nvPr/>
        </p:nvCxnSpPr>
        <p:spPr>
          <a:xfrm>
            <a:off x="4687268"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2" name="Google Shape;259;p22">
            <a:extLst>
              <a:ext uri="{FF2B5EF4-FFF2-40B4-BE49-F238E27FC236}">
                <a16:creationId xmlns:a16="http://schemas.microsoft.com/office/drawing/2014/main" id="{D39FD4F1-D8EF-53C0-A8B3-FFBA6A5AA86D}"/>
              </a:ext>
            </a:extLst>
          </p:cNvPr>
          <p:cNvCxnSpPr/>
          <p:nvPr/>
        </p:nvCxnSpPr>
        <p:spPr>
          <a:xfrm>
            <a:off x="4873902" y="64546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3" name="Google Shape;260;p22">
            <a:extLst>
              <a:ext uri="{FF2B5EF4-FFF2-40B4-BE49-F238E27FC236}">
                <a16:creationId xmlns:a16="http://schemas.microsoft.com/office/drawing/2014/main" id="{09824449-1FA5-7651-178E-9F4621F0B878}"/>
              </a:ext>
            </a:extLst>
          </p:cNvPr>
          <p:cNvCxnSpPr/>
          <p:nvPr/>
        </p:nvCxnSpPr>
        <p:spPr>
          <a:xfrm>
            <a:off x="5602847" y="604180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4" name="Google Shape;261;p22">
            <a:extLst>
              <a:ext uri="{FF2B5EF4-FFF2-40B4-BE49-F238E27FC236}">
                <a16:creationId xmlns:a16="http://schemas.microsoft.com/office/drawing/2014/main" id="{B9563768-D6BE-EBCC-817A-DAB123DDA894}"/>
              </a:ext>
            </a:extLst>
          </p:cNvPr>
          <p:cNvCxnSpPr/>
          <p:nvPr/>
        </p:nvCxnSpPr>
        <p:spPr>
          <a:xfrm>
            <a:off x="5481761"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5" name="Google Shape;262;p22">
            <a:extLst>
              <a:ext uri="{FF2B5EF4-FFF2-40B4-BE49-F238E27FC236}">
                <a16:creationId xmlns:a16="http://schemas.microsoft.com/office/drawing/2014/main" id="{77CA6FBA-5490-1B7B-B61A-92B67E0DCC4C}"/>
              </a:ext>
            </a:extLst>
          </p:cNvPr>
          <p:cNvCxnSpPr/>
          <p:nvPr/>
        </p:nvCxnSpPr>
        <p:spPr>
          <a:xfrm>
            <a:off x="5191648" y="58315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6" name="Google Shape;263;p22">
            <a:extLst>
              <a:ext uri="{FF2B5EF4-FFF2-40B4-BE49-F238E27FC236}">
                <a16:creationId xmlns:a16="http://schemas.microsoft.com/office/drawing/2014/main" id="{ACAAA7D3-F19E-3174-A493-FA7D82925B95}"/>
              </a:ext>
            </a:extLst>
          </p:cNvPr>
          <p:cNvCxnSpPr/>
          <p:nvPr/>
        </p:nvCxnSpPr>
        <p:spPr>
          <a:xfrm>
            <a:off x="6781779"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7" name="Google Shape;264;p22">
            <a:extLst>
              <a:ext uri="{FF2B5EF4-FFF2-40B4-BE49-F238E27FC236}">
                <a16:creationId xmlns:a16="http://schemas.microsoft.com/office/drawing/2014/main" id="{6DF996FC-481E-9762-79F7-0150A1C25648}"/>
              </a:ext>
            </a:extLst>
          </p:cNvPr>
          <p:cNvCxnSpPr/>
          <p:nvPr/>
        </p:nvCxnSpPr>
        <p:spPr>
          <a:xfrm>
            <a:off x="6214368" y="650146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8" name="Google Shape;265;p22">
            <a:extLst>
              <a:ext uri="{FF2B5EF4-FFF2-40B4-BE49-F238E27FC236}">
                <a16:creationId xmlns:a16="http://schemas.microsoft.com/office/drawing/2014/main" id="{7BB0676C-2B2C-92C5-ED33-44E8E073215A}"/>
              </a:ext>
            </a:extLst>
          </p:cNvPr>
          <p:cNvCxnSpPr/>
          <p:nvPr/>
        </p:nvCxnSpPr>
        <p:spPr>
          <a:xfrm>
            <a:off x="5644092"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9" name="Google Shape;266;p22">
            <a:extLst>
              <a:ext uri="{FF2B5EF4-FFF2-40B4-BE49-F238E27FC236}">
                <a16:creationId xmlns:a16="http://schemas.microsoft.com/office/drawing/2014/main" id="{B277446E-E7C6-56AE-AD31-60DD321EEC02}"/>
              </a:ext>
            </a:extLst>
          </p:cNvPr>
          <p:cNvCxnSpPr/>
          <p:nvPr/>
        </p:nvCxnSpPr>
        <p:spPr>
          <a:xfrm>
            <a:off x="6819337"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0" name="Google Shape;267;p22">
            <a:extLst>
              <a:ext uri="{FF2B5EF4-FFF2-40B4-BE49-F238E27FC236}">
                <a16:creationId xmlns:a16="http://schemas.microsoft.com/office/drawing/2014/main" id="{DC11DBA3-C047-A47C-CF5A-F8362D2F2C00}"/>
              </a:ext>
            </a:extLst>
          </p:cNvPr>
          <p:cNvCxnSpPr/>
          <p:nvPr/>
        </p:nvCxnSpPr>
        <p:spPr>
          <a:xfrm>
            <a:off x="7056723"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1" name="Google Shape;268;p22">
            <a:extLst>
              <a:ext uri="{FF2B5EF4-FFF2-40B4-BE49-F238E27FC236}">
                <a16:creationId xmlns:a16="http://schemas.microsoft.com/office/drawing/2014/main" id="{39EB19D8-177D-20A0-A2C0-9E013E3C3D7C}"/>
              </a:ext>
            </a:extLst>
          </p:cNvPr>
          <p:cNvCxnSpPr/>
          <p:nvPr/>
        </p:nvCxnSpPr>
        <p:spPr>
          <a:xfrm>
            <a:off x="6178573" y="631937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2" name="Google Shape;269;p22">
            <a:extLst>
              <a:ext uri="{FF2B5EF4-FFF2-40B4-BE49-F238E27FC236}">
                <a16:creationId xmlns:a16="http://schemas.microsoft.com/office/drawing/2014/main" id="{6DE71742-E8E7-1DC4-2744-98C3E881E248}"/>
              </a:ext>
            </a:extLst>
          </p:cNvPr>
          <p:cNvCxnSpPr/>
          <p:nvPr/>
        </p:nvCxnSpPr>
        <p:spPr>
          <a:xfrm>
            <a:off x="5617868" y="545193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4" name="Google Shape;271;p22">
            <a:extLst>
              <a:ext uri="{FF2B5EF4-FFF2-40B4-BE49-F238E27FC236}">
                <a16:creationId xmlns:a16="http://schemas.microsoft.com/office/drawing/2014/main" id="{231E7229-09AF-3110-7DCE-37D2A53AA03F}"/>
              </a:ext>
            </a:extLst>
          </p:cNvPr>
          <p:cNvCxnSpPr/>
          <p:nvPr/>
        </p:nvCxnSpPr>
        <p:spPr>
          <a:xfrm>
            <a:off x="6137497" y="573298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5" name="Google Shape;272;p22">
            <a:extLst>
              <a:ext uri="{FF2B5EF4-FFF2-40B4-BE49-F238E27FC236}">
                <a16:creationId xmlns:a16="http://schemas.microsoft.com/office/drawing/2014/main" id="{FE3C0243-0072-1B44-550F-B51BE7738AC2}"/>
              </a:ext>
            </a:extLst>
          </p:cNvPr>
          <p:cNvCxnSpPr/>
          <p:nvPr/>
        </p:nvCxnSpPr>
        <p:spPr>
          <a:xfrm>
            <a:off x="5921541" y="594484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6" name="Google Shape;273;p22">
            <a:extLst>
              <a:ext uri="{FF2B5EF4-FFF2-40B4-BE49-F238E27FC236}">
                <a16:creationId xmlns:a16="http://schemas.microsoft.com/office/drawing/2014/main" id="{1940D8DD-930E-AAD8-C948-38075F004C27}"/>
              </a:ext>
            </a:extLst>
          </p:cNvPr>
          <p:cNvCxnSpPr/>
          <p:nvPr/>
        </p:nvCxnSpPr>
        <p:spPr>
          <a:xfrm>
            <a:off x="4635161" y="550261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7" name="Google Shape;274;p22">
            <a:extLst>
              <a:ext uri="{FF2B5EF4-FFF2-40B4-BE49-F238E27FC236}">
                <a16:creationId xmlns:a16="http://schemas.microsoft.com/office/drawing/2014/main" id="{4B270423-1071-D59B-2BE6-9454152E42FE}"/>
              </a:ext>
            </a:extLst>
          </p:cNvPr>
          <p:cNvCxnSpPr/>
          <p:nvPr/>
        </p:nvCxnSpPr>
        <p:spPr>
          <a:xfrm>
            <a:off x="4212622" y="5783828"/>
            <a:ext cx="465300" cy="0"/>
          </a:xfrm>
          <a:prstGeom prst="straightConnector1">
            <a:avLst/>
          </a:prstGeom>
          <a:noFill/>
          <a:ln w="38100" cap="flat" cmpd="sng">
            <a:solidFill>
              <a:schemeClr val="accent4"/>
            </a:solidFill>
            <a:prstDash val="solid"/>
            <a:round/>
            <a:headEnd type="none" w="med" len="med"/>
            <a:tailEnd type="none" w="med" len="med"/>
          </a:ln>
        </p:spPr>
      </p:cxnSp>
      <p:grpSp>
        <p:nvGrpSpPr>
          <p:cNvPr id="199" name="Group 198">
            <a:extLst>
              <a:ext uri="{FF2B5EF4-FFF2-40B4-BE49-F238E27FC236}">
                <a16:creationId xmlns:a16="http://schemas.microsoft.com/office/drawing/2014/main" id="{94C8E69F-BE30-B0F1-E731-557347053370}"/>
              </a:ext>
            </a:extLst>
          </p:cNvPr>
          <p:cNvGrpSpPr/>
          <p:nvPr/>
        </p:nvGrpSpPr>
        <p:grpSpPr>
          <a:xfrm>
            <a:off x="0" y="0"/>
            <a:ext cx="12192001" cy="1115455"/>
            <a:chOff x="0" y="0"/>
            <a:chExt cx="12192001" cy="1115455"/>
          </a:xfrm>
        </p:grpSpPr>
        <p:sp>
          <p:nvSpPr>
            <p:cNvPr id="202" name="Rectangle 201">
              <a:extLst>
                <a:ext uri="{FF2B5EF4-FFF2-40B4-BE49-F238E27FC236}">
                  <a16:creationId xmlns:a16="http://schemas.microsoft.com/office/drawing/2014/main" id="{2C912E54-B5CA-C8DD-637B-D50CCD34919E}"/>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1" name="TextBox 200">
              <a:extLst>
                <a:ext uri="{FF2B5EF4-FFF2-40B4-BE49-F238E27FC236}">
                  <a16:creationId xmlns:a16="http://schemas.microsoft.com/office/drawing/2014/main" id="{9EAA0914-D25B-8F8C-9FAB-40D6D32C92CA}"/>
                </a:ext>
              </a:extLst>
            </p:cNvPr>
            <p:cNvSpPr txBox="1"/>
            <p:nvPr/>
          </p:nvSpPr>
          <p:spPr>
            <a:xfrm>
              <a:off x="0" y="284189"/>
              <a:ext cx="12192000" cy="369332"/>
            </a:xfrm>
            <a:prstGeom prst="rect">
              <a:avLst/>
            </a:prstGeom>
            <a:noFill/>
          </p:spPr>
          <p:txBody>
            <a:bodyPr wrap="square" rtlCol="0">
              <a:spAutoFit/>
            </a:bodyPr>
            <a:lstStyle/>
            <a:p>
              <a:pPr algn="ctr"/>
              <a:r>
                <a:rPr lang="en-US" dirty="0"/>
                <a:t>If only life were this easy …</a:t>
              </a:r>
            </a:p>
          </p:txBody>
        </p:sp>
        <p:sp>
          <p:nvSpPr>
            <p:cNvPr id="204" name="TextBox 203">
              <a:extLst>
                <a:ext uri="{FF2B5EF4-FFF2-40B4-BE49-F238E27FC236}">
                  <a16:creationId xmlns:a16="http://schemas.microsoft.com/office/drawing/2014/main" id="{AE0361B4-82DB-8B21-17FC-2358CF0C4702}"/>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sp>
        <p:nvSpPr>
          <p:cNvPr id="32" name="Triangle 31">
            <a:extLst>
              <a:ext uri="{FF2B5EF4-FFF2-40B4-BE49-F238E27FC236}">
                <a16:creationId xmlns:a16="http://schemas.microsoft.com/office/drawing/2014/main" id="{8508C4F0-7C18-16D1-AA47-3CF288DF9092}"/>
              </a:ext>
            </a:extLst>
          </p:cNvPr>
          <p:cNvSpPr/>
          <p:nvPr/>
        </p:nvSpPr>
        <p:spPr>
          <a:xfrm rot="17116637">
            <a:off x="2256090" y="1068435"/>
            <a:ext cx="269210" cy="6268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BE9C012C-0526-C5EF-6FDD-7B347C130CC1}"/>
              </a:ext>
            </a:extLst>
          </p:cNvPr>
          <p:cNvSpPr txBox="1"/>
          <p:nvPr/>
        </p:nvSpPr>
        <p:spPr>
          <a:xfrm>
            <a:off x="2823931" y="1272403"/>
            <a:ext cx="8452186" cy="369332"/>
          </a:xfrm>
          <a:prstGeom prst="rect">
            <a:avLst/>
          </a:prstGeom>
          <a:noFill/>
        </p:spPr>
        <p:txBody>
          <a:bodyPr wrap="none" rtlCol="0">
            <a:spAutoFit/>
          </a:bodyPr>
          <a:lstStyle/>
          <a:p>
            <a:r>
              <a:rPr lang="en-US" dirty="0"/>
              <a:t>MMQHTSVWYRRSVSPFVLVASVAVFLTATANLTFFDKISQTYPIADNLGFVLTIAVVLFGAMLLITTLLS</a:t>
            </a:r>
          </a:p>
        </p:txBody>
      </p:sp>
      <p:cxnSp>
        <p:nvCxnSpPr>
          <p:cNvPr id="208" name="Google Shape;276;p22">
            <a:extLst>
              <a:ext uri="{FF2B5EF4-FFF2-40B4-BE49-F238E27FC236}">
                <a16:creationId xmlns:a16="http://schemas.microsoft.com/office/drawing/2014/main" id="{37F8B2B1-C387-E47D-B5F5-A2786BEB7A7C}"/>
              </a:ext>
            </a:extLst>
          </p:cNvPr>
          <p:cNvCxnSpPr/>
          <p:nvPr/>
        </p:nvCxnSpPr>
        <p:spPr>
          <a:xfrm>
            <a:off x="2940113" y="169811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09" name="Google Shape;277;p22">
            <a:extLst>
              <a:ext uri="{FF2B5EF4-FFF2-40B4-BE49-F238E27FC236}">
                <a16:creationId xmlns:a16="http://schemas.microsoft.com/office/drawing/2014/main" id="{E8B7C57B-5137-0AD4-EDD0-4F0478E496FD}"/>
              </a:ext>
            </a:extLst>
          </p:cNvPr>
          <p:cNvCxnSpPr/>
          <p:nvPr/>
        </p:nvCxnSpPr>
        <p:spPr>
          <a:xfrm>
            <a:off x="3330456" y="177154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0" name="Google Shape;278;p22">
            <a:extLst>
              <a:ext uri="{FF2B5EF4-FFF2-40B4-BE49-F238E27FC236}">
                <a16:creationId xmlns:a16="http://schemas.microsoft.com/office/drawing/2014/main" id="{60784A3B-EF05-380C-A52E-6AECD8340A03}"/>
              </a:ext>
            </a:extLst>
          </p:cNvPr>
          <p:cNvCxnSpPr/>
          <p:nvPr/>
        </p:nvCxnSpPr>
        <p:spPr>
          <a:xfrm>
            <a:off x="3120313" y="215982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1" name="Google Shape;279;p22">
            <a:extLst>
              <a:ext uri="{FF2B5EF4-FFF2-40B4-BE49-F238E27FC236}">
                <a16:creationId xmlns:a16="http://schemas.microsoft.com/office/drawing/2014/main" id="{923E34C0-9552-3B9B-BF86-E1CE7BA4ED72}"/>
              </a:ext>
            </a:extLst>
          </p:cNvPr>
          <p:cNvCxnSpPr/>
          <p:nvPr/>
        </p:nvCxnSpPr>
        <p:spPr>
          <a:xfrm>
            <a:off x="2944849" y="233268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2" name="Google Shape;280;p22">
            <a:extLst>
              <a:ext uri="{FF2B5EF4-FFF2-40B4-BE49-F238E27FC236}">
                <a16:creationId xmlns:a16="http://schemas.microsoft.com/office/drawing/2014/main" id="{1FD69A3B-2E9E-583C-FB3C-C1ABA601D305}"/>
              </a:ext>
            </a:extLst>
          </p:cNvPr>
          <p:cNvCxnSpPr/>
          <p:nvPr/>
        </p:nvCxnSpPr>
        <p:spPr>
          <a:xfrm>
            <a:off x="8118494" y="325420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3" name="Google Shape;281;p22">
            <a:extLst>
              <a:ext uri="{FF2B5EF4-FFF2-40B4-BE49-F238E27FC236}">
                <a16:creationId xmlns:a16="http://schemas.microsoft.com/office/drawing/2014/main" id="{8A117D1E-343A-E6D9-03B4-A1B80444C491}"/>
              </a:ext>
            </a:extLst>
          </p:cNvPr>
          <p:cNvCxnSpPr/>
          <p:nvPr/>
        </p:nvCxnSpPr>
        <p:spPr>
          <a:xfrm>
            <a:off x="3479106" y="224159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4" name="Google Shape;282;p22">
            <a:extLst>
              <a:ext uri="{FF2B5EF4-FFF2-40B4-BE49-F238E27FC236}">
                <a16:creationId xmlns:a16="http://schemas.microsoft.com/office/drawing/2014/main" id="{4DF4692E-236F-A31D-5D5A-50CBE7F93B59}"/>
              </a:ext>
            </a:extLst>
          </p:cNvPr>
          <p:cNvCxnSpPr/>
          <p:nvPr/>
        </p:nvCxnSpPr>
        <p:spPr>
          <a:xfrm>
            <a:off x="4127963" y="212137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5" name="Google Shape;283;p22">
            <a:extLst>
              <a:ext uri="{FF2B5EF4-FFF2-40B4-BE49-F238E27FC236}">
                <a16:creationId xmlns:a16="http://schemas.microsoft.com/office/drawing/2014/main" id="{C6C2EB87-F084-32E3-E194-1D96D08AB405}"/>
              </a:ext>
            </a:extLst>
          </p:cNvPr>
          <p:cNvCxnSpPr/>
          <p:nvPr/>
        </p:nvCxnSpPr>
        <p:spPr>
          <a:xfrm>
            <a:off x="5137547" y="190269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6" name="Google Shape;284;p22">
            <a:extLst>
              <a:ext uri="{FF2B5EF4-FFF2-40B4-BE49-F238E27FC236}">
                <a16:creationId xmlns:a16="http://schemas.microsoft.com/office/drawing/2014/main" id="{98FD053B-D096-3272-017D-51C45F565BC4}"/>
              </a:ext>
            </a:extLst>
          </p:cNvPr>
          <p:cNvCxnSpPr/>
          <p:nvPr/>
        </p:nvCxnSpPr>
        <p:spPr>
          <a:xfrm>
            <a:off x="4412543" y="231042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7" name="Google Shape;285;p22">
            <a:extLst>
              <a:ext uri="{FF2B5EF4-FFF2-40B4-BE49-F238E27FC236}">
                <a16:creationId xmlns:a16="http://schemas.microsoft.com/office/drawing/2014/main" id="{0AEB422D-4FFD-CA32-62D7-73C646A6F393}"/>
              </a:ext>
            </a:extLst>
          </p:cNvPr>
          <p:cNvCxnSpPr/>
          <p:nvPr/>
        </p:nvCxnSpPr>
        <p:spPr>
          <a:xfrm>
            <a:off x="3608225" y="20545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8" name="Google Shape;286;p22">
            <a:extLst>
              <a:ext uri="{FF2B5EF4-FFF2-40B4-BE49-F238E27FC236}">
                <a16:creationId xmlns:a16="http://schemas.microsoft.com/office/drawing/2014/main" id="{F23B6366-123D-DF7B-10FA-921223C9B749}"/>
              </a:ext>
            </a:extLst>
          </p:cNvPr>
          <p:cNvCxnSpPr/>
          <p:nvPr/>
        </p:nvCxnSpPr>
        <p:spPr>
          <a:xfrm>
            <a:off x="7774509" y="339918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9" name="Google Shape;287;p22">
            <a:extLst>
              <a:ext uri="{FF2B5EF4-FFF2-40B4-BE49-F238E27FC236}">
                <a16:creationId xmlns:a16="http://schemas.microsoft.com/office/drawing/2014/main" id="{41951B61-98D6-7EBD-241A-40CDCCB2B28B}"/>
              </a:ext>
            </a:extLst>
          </p:cNvPr>
          <p:cNvCxnSpPr/>
          <p:nvPr/>
        </p:nvCxnSpPr>
        <p:spPr>
          <a:xfrm>
            <a:off x="8181539" y="307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0" name="Google Shape;288;p22">
            <a:extLst>
              <a:ext uri="{FF2B5EF4-FFF2-40B4-BE49-F238E27FC236}">
                <a16:creationId xmlns:a16="http://schemas.microsoft.com/office/drawing/2014/main" id="{5058776C-7360-B5FA-2419-7227F92958C6}"/>
              </a:ext>
            </a:extLst>
          </p:cNvPr>
          <p:cNvCxnSpPr/>
          <p:nvPr/>
        </p:nvCxnSpPr>
        <p:spPr>
          <a:xfrm>
            <a:off x="7027549" y="307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1" name="Google Shape;289;p22">
            <a:extLst>
              <a:ext uri="{FF2B5EF4-FFF2-40B4-BE49-F238E27FC236}">
                <a16:creationId xmlns:a16="http://schemas.microsoft.com/office/drawing/2014/main" id="{04F38B18-725B-49B6-EC49-0410803741A1}"/>
              </a:ext>
            </a:extLst>
          </p:cNvPr>
          <p:cNvCxnSpPr/>
          <p:nvPr/>
        </p:nvCxnSpPr>
        <p:spPr>
          <a:xfrm>
            <a:off x="5202045" y="170284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3" name="Google Shape;291;p22">
            <a:extLst>
              <a:ext uri="{FF2B5EF4-FFF2-40B4-BE49-F238E27FC236}">
                <a16:creationId xmlns:a16="http://schemas.microsoft.com/office/drawing/2014/main" id="{A00454FF-6B81-8987-0C35-08833E82A981}"/>
              </a:ext>
            </a:extLst>
          </p:cNvPr>
          <p:cNvCxnSpPr/>
          <p:nvPr/>
        </p:nvCxnSpPr>
        <p:spPr>
          <a:xfrm>
            <a:off x="3824687" y="181085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4" name="Google Shape;292;p22">
            <a:extLst>
              <a:ext uri="{FF2B5EF4-FFF2-40B4-BE49-F238E27FC236}">
                <a16:creationId xmlns:a16="http://schemas.microsoft.com/office/drawing/2014/main" id="{759A06A9-3829-5F71-941B-8286DA8BE542}"/>
              </a:ext>
            </a:extLst>
          </p:cNvPr>
          <p:cNvCxnSpPr/>
          <p:nvPr/>
        </p:nvCxnSpPr>
        <p:spPr>
          <a:xfrm>
            <a:off x="4992108" y="201198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5" name="Google Shape;293;p22">
            <a:extLst>
              <a:ext uri="{FF2B5EF4-FFF2-40B4-BE49-F238E27FC236}">
                <a16:creationId xmlns:a16="http://schemas.microsoft.com/office/drawing/2014/main" id="{C1C29CAE-EEB8-71E1-9EB4-5086F65FC2A2}"/>
              </a:ext>
            </a:extLst>
          </p:cNvPr>
          <p:cNvCxnSpPr/>
          <p:nvPr/>
        </p:nvCxnSpPr>
        <p:spPr>
          <a:xfrm>
            <a:off x="4378968" y="186486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6" name="Google Shape;294;p22">
            <a:extLst>
              <a:ext uri="{FF2B5EF4-FFF2-40B4-BE49-F238E27FC236}">
                <a16:creationId xmlns:a16="http://schemas.microsoft.com/office/drawing/2014/main" id="{A74E6943-3114-701E-C938-F33E76124371}"/>
              </a:ext>
            </a:extLst>
          </p:cNvPr>
          <p:cNvCxnSpPr/>
          <p:nvPr/>
        </p:nvCxnSpPr>
        <p:spPr>
          <a:xfrm>
            <a:off x="4621168" y="169811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8" name="Google Shape;276;p22">
            <a:extLst>
              <a:ext uri="{FF2B5EF4-FFF2-40B4-BE49-F238E27FC236}">
                <a16:creationId xmlns:a16="http://schemas.microsoft.com/office/drawing/2014/main" id="{EF3440F8-CD81-5CD6-857D-7AB2459A76D7}"/>
              </a:ext>
            </a:extLst>
          </p:cNvPr>
          <p:cNvCxnSpPr/>
          <p:nvPr/>
        </p:nvCxnSpPr>
        <p:spPr>
          <a:xfrm>
            <a:off x="5925667" y="186676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9" name="Google Shape;277;p22">
            <a:extLst>
              <a:ext uri="{FF2B5EF4-FFF2-40B4-BE49-F238E27FC236}">
                <a16:creationId xmlns:a16="http://schemas.microsoft.com/office/drawing/2014/main" id="{7374BE1B-DBF5-17F5-A7FA-57DA08069242}"/>
              </a:ext>
            </a:extLst>
          </p:cNvPr>
          <p:cNvCxnSpPr/>
          <p:nvPr/>
        </p:nvCxnSpPr>
        <p:spPr>
          <a:xfrm>
            <a:off x="6316010" y="194020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0" name="Google Shape;278;p22">
            <a:extLst>
              <a:ext uri="{FF2B5EF4-FFF2-40B4-BE49-F238E27FC236}">
                <a16:creationId xmlns:a16="http://schemas.microsoft.com/office/drawing/2014/main" id="{B489A851-5AAF-CCFE-2654-DC78E8425E62}"/>
              </a:ext>
            </a:extLst>
          </p:cNvPr>
          <p:cNvCxnSpPr/>
          <p:nvPr/>
        </p:nvCxnSpPr>
        <p:spPr>
          <a:xfrm>
            <a:off x="5904847" y="204972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1" name="Google Shape;279;p22">
            <a:extLst>
              <a:ext uri="{FF2B5EF4-FFF2-40B4-BE49-F238E27FC236}">
                <a16:creationId xmlns:a16="http://schemas.microsoft.com/office/drawing/2014/main" id="{12380482-EBCC-0788-3876-5474819E606F}"/>
              </a:ext>
            </a:extLst>
          </p:cNvPr>
          <p:cNvCxnSpPr/>
          <p:nvPr/>
        </p:nvCxnSpPr>
        <p:spPr>
          <a:xfrm>
            <a:off x="6553008" y="218052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2" name="Google Shape;280;p22">
            <a:extLst>
              <a:ext uri="{FF2B5EF4-FFF2-40B4-BE49-F238E27FC236}">
                <a16:creationId xmlns:a16="http://schemas.microsoft.com/office/drawing/2014/main" id="{C63E5C96-B5EC-44A7-090B-30EFF2918FED}"/>
              </a:ext>
            </a:extLst>
          </p:cNvPr>
          <p:cNvCxnSpPr/>
          <p:nvPr/>
        </p:nvCxnSpPr>
        <p:spPr>
          <a:xfrm>
            <a:off x="6441652" y="168358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3" name="Google Shape;281;p22">
            <a:extLst>
              <a:ext uri="{FF2B5EF4-FFF2-40B4-BE49-F238E27FC236}">
                <a16:creationId xmlns:a16="http://schemas.microsoft.com/office/drawing/2014/main" id="{C24DA0BE-23CE-A37B-AA71-BFFEAA3797DB}"/>
              </a:ext>
            </a:extLst>
          </p:cNvPr>
          <p:cNvCxnSpPr/>
          <p:nvPr/>
        </p:nvCxnSpPr>
        <p:spPr>
          <a:xfrm>
            <a:off x="6464660" y="241025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4" name="Google Shape;282;p22">
            <a:extLst>
              <a:ext uri="{FF2B5EF4-FFF2-40B4-BE49-F238E27FC236}">
                <a16:creationId xmlns:a16="http://schemas.microsoft.com/office/drawing/2014/main" id="{16DF5AAF-9178-0F95-7D06-658127612508}"/>
              </a:ext>
            </a:extLst>
          </p:cNvPr>
          <p:cNvCxnSpPr/>
          <p:nvPr/>
        </p:nvCxnSpPr>
        <p:spPr>
          <a:xfrm>
            <a:off x="7108692" y="22310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5" name="Google Shape;283;p22">
            <a:extLst>
              <a:ext uri="{FF2B5EF4-FFF2-40B4-BE49-F238E27FC236}">
                <a16:creationId xmlns:a16="http://schemas.microsoft.com/office/drawing/2014/main" id="{8D83B2B5-AF68-073F-9CF0-D4B2C7FF54BD}"/>
              </a:ext>
            </a:extLst>
          </p:cNvPr>
          <p:cNvCxnSpPr/>
          <p:nvPr/>
        </p:nvCxnSpPr>
        <p:spPr>
          <a:xfrm>
            <a:off x="7829822" y="228159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6" name="Google Shape;284;p22">
            <a:extLst>
              <a:ext uri="{FF2B5EF4-FFF2-40B4-BE49-F238E27FC236}">
                <a16:creationId xmlns:a16="http://schemas.microsoft.com/office/drawing/2014/main" id="{0E7E7AA5-4737-802A-221B-1EAC90822E53}"/>
              </a:ext>
            </a:extLst>
          </p:cNvPr>
          <p:cNvCxnSpPr/>
          <p:nvPr/>
        </p:nvCxnSpPr>
        <p:spPr>
          <a:xfrm>
            <a:off x="6748111" y="233132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7" name="Google Shape;285;p22">
            <a:extLst>
              <a:ext uri="{FF2B5EF4-FFF2-40B4-BE49-F238E27FC236}">
                <a16:creationId xmlns:a16="http://schemas.microsoft.com/office/drawing/2014/main" id="{F591FF52-76E1-5A6E-FBA8-7A40E3550348}"/>
              </a:ext>
            </a:extLst>
          </p:cNvPr>
          <p:cNvCxnSpPr/>
          <p:nvPr/>
        </p:nvCxnSpPr>
        <p:spPr>
          <a:xfrm>
            <a:off x="7172888" y="298920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8" name="Google Shape;286;p22">
            <a:extLst>
              <a:ext uri="{FF2B5EF4-FFF2-40B4-BE49-F238E27FC236}">
                <a16:creationId xmlns:a16="http://schemas.microsoft.com/office/drawing/2014/main" id="{BAF4333E-99B4-37A6-CDB9-37E7D208DDCF}"/>
              </a:ext>
            </a:extLst>
          </p:cNvPr>
          <p:cNvCxnSpPr/>
          <p:nvPr/>
        </p:nvCxnSpPr>
        <p:spPr>
          <a:xfrm>
            <a:off x="7546048" y="21003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9" name="Google Shape;287;p22">
            <a:extLst>
              <a:ext uri="{FF2B5EF4-FFF2-40B4-BE49-F238E27FC236}">
                <a16:creationId xmlns:a16="http://schemas.microsoft.com/office/drawing/2014/main" id="{D74A6D91-F7F4-C1DB-E07D-AE05AEED1F05}"/>
              </a:ext>
            </a:extLst>
          </p:cNvPr>
          <p:cNvCxnSpPr/>
          <p:nvPr/>
        </p:nvCxnSpPr>
        <p:spPr>
          <a:xfrm>
            <a:off x="8393713" y="181729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0" name="Google Shape;288;p22">
            <a:extLst>
              <a:ext uri="{FF2B5EF4-FFF2-40B4-BE49-F238E27FC236}">
                <a16:creationId xmlns:a16="http://schemas.microsoft.com/office/drawing/2014/main" id="{9625F791-E349-3087-6D13-E38BC41FBCC7}"/>
              </a:ext>
            </a:extLst>
          </p:cNvPr>
          <p:cNvCxnSpPr/>
          <p:nvPr/>
        </p:nvCxnSpPr>
        <p:spPr>
          <a:xfrm>
            <a:off x="8381617" y="243183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1" name="Google Shape;289;p22">
            <a:extLst>
              <a:ext uri="{FF2B5EF4-FFF2-40B4-BE49-F238E27FC236}">
                <a16:creationId xmlns:a16="http://schemas.microsoft.com/office/drawing/2014/main" id="{6C56E013-923D-5995-CB98-6FF6FD54BAAD}"/>
              </a:ext>
            </a:extLst>
          </p:cNvPr>
          <p:cNvCxnSpPr/>
          <p:nvPr/>
        </p:nvCxnSpPr>
        <p:spPr>
          <a:xfrm>
            <a:off x="8595625" y="218064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2" name="Google Shape;290;p22">
            <a:extLst>
              <a:ext uri="{FF2B5EF4-FFF2-40B4-BE49-F238E27FC236}">
                <a16:creationId xmlns:a16="http://schemas.microsoft.com/office/drawing/2014/main" id="{0A8855DD-999C-0DD2-6186-0A3B59F781E6}"/>
              </a:ext>
            </a:extLst>
          </p:cNvPr>
          <p:cNvCxnSpPr/>
          <p:nvPr/>
        </p:nvCxnSpPr>
        <p:spPr>
          <a:xfrm>
            <a:off x="6876042" y="175276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3" name="Google Shape;291;p22">
            <a:extLst>
              <a:ext uri="{FF2B5EF4-FFF2-40B4-BE49-F238E27FC236}">
                <a16:creationId xmlns:a16="http://schemas.microsoft.com/office/drawing/2014/main" id="{D47B9BB5-947C-2111-2D24-DB0E2CA0ECAE}"/>
              </a:ext>
            </a:extLst>
          </p:cNvPr>
          <p:cNvCxnSpPr/>
          <p:nvPr/>
        </p:nvCxnSpPr>
        <p:spPr>
          <a:xfrm>
            <a:off x="6810241" y="197951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4" name="Google Shape;292;p22">
            <a:extLst>
              <a:ext uri="{FF2B5EF4-FFF2-40B4-BE49-F238E27FC236}">
                <a16:creationId xmlns:a16="http://schemas.microsoft.com/office/drawing/2014/main" id="{65179F5E-43CA-F3C6-20F3-8CCAAE00065F}"/>
              </a:ext>
            </a:extLst>
          </p:cNvPr>
          <p:cNvCxnSpPr/>
          <p:nvPr/>
        </p:nvCxnSpPr>
        <p:spPr>
          <a:xfrm>
            <a:off x="7935622" y="218064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5" name="Google Shape;293;p22">
            <a:extLst>
              <a:ext uri="{FF2B5EF4-FFF2-40B4-BE49-F238E27FC236}">
                <a16:creationId xmlns:a16="http://schemas.microsoft.com/office/drawing/2014/main" id="{357E6DDA-FB8C-AD5B-07A5-593EE3F6D962}"/>
              </a:ext>
            </a:extLst>
          </p:cNvPr>
          <p:cNvCxnSpPr/>
          <p:nvPr/>
        </p:nvCxnSpPr>
        <p:spPr>
          <a:xfrm>
            <a:off x="7354012" y="198096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6" name="Google Shape;294;p22">
            <a:extLst>
              <a:ext uri="{FF2B5EF4-FFF2-40B4-BE49-F238E27FC236}">
                <a16:creationId xmlns:a16="http://schemas.microsoft.com/office/drawing/2014/main" id="{40CC0100-60F4-7287-4B22-B452566E1290}"/>
              </a:ext>
            </a:extLst>
          </p:cNvPr>
          <p:cNvCxnSpPr/>
          <p:nvPr/>
        </p:nvCxnSpPr>
        <p:spPr>
          <a:xfrm>
            <a:off x="7828338" y="181729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8" name="Google Shape;276;p22">
            <a:extLst>
              <a:ext uri="{FF2B5EF4-FFF2-40B4-BE49-F238E27FC236}">
                <a16:creationId xmlns:a16="http://schemas.microsoft.com/office/drawing/2014/main" id="{4E47D4C9-6944-023D-274E-F8F0689932AD}"/>
              </a:ext>
            </a:extLst>
          </p:cNvPr>
          <p:cNvCxnSpPr/>
          <p:nvPr/>
        </p:nvCxnSpPr>
        <p:spPr>
          <a:xfrm>
            <a:off x="5840968" y="170862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9" name="Google Shape;277;p22">
            <a:extLst>
              <a:ext uri="{FF2B5EF4-FFF2-40B4-BE49-F238E27FC236}">
                <a16:creationId xmlns:a16="http://schemas.microsoft.com/office/drawing/2014/main" id="{4CCC6F27-4E27-2EF7-6CB6-EC55138F0508}"/>
              </a:ext>
            </a:extLst>
          </p:cNvPr>
          <p:cNvCxnSpPr/>
          <p:nvPr/>
        </p:nvCxnSpPr>
        <p:spPr>
          <a:xfrm>
            <a:off x="6231311" y="178205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0" name="Google Shape;278;p22">
            <a:extLst>
              <a:ext uri="{FF2B5EF4-FFF2-40B4-BE49-F238E27FC236}">
                <a16:creationId xmlns:a16="http://schemas.microsoft.com/office/drawing/2014/main" id="{14DD77F2-A887-29AE-C864-6683ADAEAA58}"/>
              </a:ext>
            </a:extLst>
          </p:cNvPr>
          <p:cNvCxnSpPr/>
          <p:nvPr/>
        </p:nvCxnSpPr>
        <p:spPr>
          <a:xfrm>
            <a:off x="6051470" y="214759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1" name="Google Shape;279;p22">
            <a:extLst>
              <a:ext uri="{FF2B5EF4-FFF2-40B4-BE49-F238E27FC236}">
                <a16:creationId xmlns:a16="http://schemas.microsoft.com/office/drawing/2014/main" id="{2CC1C80B-E772-8AF0-34CA-101395CBE371}"/>
              </a:ext>
            </a:extLst>
          </p:cNvPr>
          <p:cNvCxnSpPr/>
          <p:nvPr/>
        </p:nvCxnSpPr>
        <p:spPr>
          <a:xfrm>
            <a:off x="7716239" y="299483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2" name="Google Shape;280;p22">
            <a:extLst>
              <a:ext uri="{FF2B5EF4-FFF2-40B4-BE49-F238E27FC236}">
                <a16:creationId xmlns:a16="http://schemas.microsoft.com/office/drawing/2014/main" id="{F9B5F4C4-4DF6-62CB-B764-AA8469749C75}"/>
              </a:ext>
            </a:extLst>
          </p:cNvPr>
          <p:cNvCxnSpPr/>
          <p:nvPr/>
        </p:nvCxnSpPr>
        <p:spPr>
          <a:xfrm>
            <a:off x="8519425" y="197951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3" name="Google Shape;281;p22">
            <a:extLst>
              <a:ext uri="{FF2B5EF4-FFF2-40B4-BE49-F238E27FC236}">
                <a16:creationId xmlns:a16="http://schemas.microsoft.com/office/drawing/2014/main" id="{278E897B-80DA-05C6-2BEA-8EF64A4045CA}"/>
              </a:ext>
            </a:extLst>
          </p:cNvPr>
          <p:cNvCxnSpPr/>
          <p:nvPr/>
        </p:nvCxnSpPr>
        <p:spPr>
          <a:xfrm>
            <a:off x="6379961" y="225210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4" name="Google Shape;282;p22">
            <a:extLst>
              <a:ext uri="{FF2B5EF4-FFF2-40B4-BE49-F238E27FC236}">
                <a16:creationId xmlns:a16="http://schemas.microsoft.com/office/drawing/2014/main" id="{01972819-C9EB-BC28-11A1-7924B4E90CFD}"/>
              </a:ext>
            </a:extLst>
          </p:cNvPr>
          <p:cNvCxnSpPr/>
          <p:nvPr/>
        </p:nvCxnSpPr>
        <p:spPr>
          <a:xfrm>
            <a:off x="7028818" y="213188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5" name="Google Shape;283;p22">
            <a:extLst>
              <a:ext uri="{FF2B5EF4-FFF2-40B4-BE49-F238E27FC236}">
                <a16:creationId xmlns:a16="http://schemas.microsoft.com/office/drawing/2014/main" id="{8818E996-8D9B-63C7-1CA6-8449A79610A2}"/>
              </a:ext>
            </a:extLst>
          </p:cNvPr>
          <p:cNvCxnSpPr/>
          <p:nvPr/>
        </p:nvCxnSpPr>
        <p:spPr>
          <a:xfrm>
            <a:off x="8038402" y="191320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6" name="Google Shape;284;p22">
            <a:extLst>
              <a:ext uri="{FF2B5EF4-FFF2-40B4-BE49-F238E27FC236}">
                <a16:creationId xmlns:a16="http://schemas.microsoft.com/office/drawing/2014/main" id="{A1FC5EE0-AAE9-7860-EA7D-187E5CC3725D}"/>
              </a:ext>
            </a:extLst>
          </p:cNvPr>
          <p:cNvCxnSpPr/>
          <p:nvPr/>
        </p:nvCxnSpPr>
        <p:spPr>
          <a:xfrm>
            <a:off x="7313398" y="23209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7" name="Google Shape;285;p22">
            <a:extLst>
              <a:ext uri="{FF2B5EF4-FFF2-40B4-BE49-F238E27FC236}">
                <a16:creationId xmlns:a16="http://schemas.microsoft.com/office/drawing/2014/main" id="{7087DD4B-DA9A-6140-2146-EC57F0F70830}"/>
              </a:ext>
            </a:extLst>
          </p:cNvPr>
          <p:cNvCxnSpPr/>
          <p:nvPr/>
        </p:nvCxnSpPr>
        <p:spPr>
          <a:xfrm>
            <a:off x="6509080" y="206504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8" name="Google Shape;286;p22">
            <a:extLst>
              <a:ext uri="{FF2B5EF4-FFF2-40B4-BE49-F238E27FC236}">
                <a16:creationId xmlns:a16="http://schemas.microsoft.com/office/drawing/2014/main" id="{8EFA1383-CA29-8F9A-4AEA-AC5D81B64F49}"/>
              </a:ext>
            </a:extLst>
          </p:cNvPr>
          <p:cNvCxnSpPr/>
          <p:nvPr/>
        </p:nvCxnSpPr>
        <p:spPr>
          <a:xfrm>
            <a:off x="8257419" y="21003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9" name="Google Shape;287;p22">
            <a:extLst>
              <a:ext uri="{FF2B5EF4-FFF2-40B4-BE49-F238E27FC236}">
                <a16:creationId xmlns:a16="http://schemas.microsoft.com/office/drawing/2014/main" id="{FA92E021-AA74-A41C-6EF2-568DBAD5DBD4}"/>
              </a:ext>
            </a:extLst>
          </p:cNvPr>
          <p:cNvCxnSpPr/>
          <p:nvPr/>
        </p:nvCxnSpPr>
        <p:spPr>
          <a:xfrm>
            <a:off x="7610030" y="245643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0" name="Google Shape;288;p22">
            <a:extLst>
              <a:ext uri="{FF2B5EF4-FFF2-40B4-BE49-F238E27FC236}">
                <a16:creationId xmlns:a16="http://schemas.microsoft.com/office/drawing/2014/main" id="{88AB1256-5E98-533B-F33F-D584858E5D58}"/>
              </a:ext>
            </a:extLst>
          </p:cNvPr>
          <p:cNvCxnSpPr/>
          <p:nvPr/>
        </p:nvCxnSpPr>
        <p:spPr>
          <a:xfrm>
            <a:off x="8296918" y="227368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1" name="Google Shape;289;p22">
            <a:extLst>
              <a:ext uri="{FF2B5EF4-FFF2-40B4-BE49-F238E27FC236}">
                <a16:creationId xmlns:a16="http://schemas.microsoft.com/office/drawing/2014/main" id="{5CC7AE88-8A5C-6017-6041-32DB9EEDA7B5}"/>
              </a:ext>
            </a:extLst>
          </p:cNvPr>
          <p:cNvCxnSpPr/>
          <p:nvPr/>
        </p:nvCxnSpPr>
        <p:spPr>
          <a:xfrm>
            <a:off x="8102900" y="17133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2" name="Google Shape;291;p22">
            <a:extLst>
              <a:ext uri="{FF2B5EF4-FFF2-40B4-BE49-F238E27FC236}">
                <a16:creationId xmlns:a16="http://schemas.microsoft.com/office/drawing/2014/main" id="{9C6FD22F-EE72-F35B-A5B9-F274B3ECC667}"/>
              </a:ext>
            </a:extLst>
          </p:cNvPr>
          <p:cNvCxnSpPr/>
          <p:nvPr/>
        </p:nvCxnSpPr>
        <p:spPr>
          <a:xfrm>
            <a:off x="6725542" y="182136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3" name="Google Shape;292;p22">
            <a:extLst>
              <a:ext uri="{FF2B5EF4-FFF2-40B4-BE49-F238E27FC236}">
                <a16:creationId xmlns:a16="http://schemas.microsoft.com/office/drawing/2014/main" id="{351FFA9A-2CF4-9C1C-D55A-F4FDAC35CDB6}"/>
              </a:ext>
            </a:extLst>
          </p:cNvPr>
          <p:cNvCxnSpPr/>
          <p:nvPr/>
        </p:nvCxnSpPr>
        <p:spPr>
          <a:xfrm>
            <a:off x="7892963" y="202249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4" name="Google Shape;293;p22">
            <a:extLst>
              <a:ext uri="{FF2B5EF4-FFF2-40B4-BE49-F238E27FC236}">
                <a16:creationId xmlns:a16="http://schemas.microsoft.com/office/drawing/2014/main" id="{C63E349C-4B44-ED82-A3FA-AC626742F0DE}"/>
              </a:ext>
            </a:extLst>
          </p:cNvPr>
          <p:cNvCxnSpPr/>
          <p:nvPr/>
        </p:nvCxnSpPr>
        <p:spPr>
          <a:xfrm>
            <a:off x="7279823" y="187537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5" name="Google Shape;294;p22">
            <a:extLst>
              <a:ext uri="{FF2B5EF4-FFF2-40B4-BE49-F238E27FC236}">
                <a16:creationId xmlns:a16="http://schemas.microsoft.com/office/drawing/2014/main" id="{79159FC0-2C77-F7E4-CAE7-6D724558E276}"/>
              </a:ext>
            </a:extLst>
          </p:cNvPr>
          <p:cNvCxnSpPr/>
          <p:nvPr/>
        </p:nvCxnSpPr>
        <p:spPr>
          <a:xfrm>
            <a:off x="7522023" y="1708621"/>
            <a:ext cx="465300" cy="0"/>
          </a:xfrm>
          <a:prstGeom prst="straightConnector1">
            <a:avLst/>
          </a:prstGeom>
          <a:noFill/>
          <a:ln w="38100" cap="flat" cmpd="sng">
            <a:solidFill>
              <a:schemeClr val="accent1"/>
            </a:solidFill>
            <a:prstDash val="solid"/>
            <a:round/>
            <a:headEnd type="none" w="med" len="med"/>
            <a:tailEnd type="none" w="med" len="med"/>
          </a:ln>
        </p:spPr>
      </p:cxnSp>
      <p:grpSp>
        <p:nvGrpSpPr>
          <p:cNvPr id="266" name="Google Shape;275;p22">
            <a:extLst>
              <a:ext uri="{FF2B5EF4-FFF2-40B4-BE49-F238E27FC236}">
                <a16:creationId xmlns:a16="http://schemas.microsoft.com/office/drawing/2014/main" id="{220B2B4C-C639-A914-EF49-B0C8ADC86CA3}"/>
              </a:ext>
            </a:extLst>
          </p:cNvPr>
          <p:cNvGrpSpPr/>
          <p:nvPr/>
        </p:nvGrpSpPr>
        <p:grpSpPr>
          <a:xfrm>
            <a:off x="7200140" y="1694091"/>
            <a:ext cx="3878741" cy="1180556"/>
            <a:chOff x="4609415" y="1155800"/>
            <a:chExt cx="3878741" cy="1180556"/>
          </a:xfrm>
        </p:grpSpPr>
        <p:cxnSp>
          <p:nvCxnSpPr>
            <p:cNvPr id="267" name="Google Shape;276;p22">
              <a:extLst>
                <a:ext uri="{FF2B5EF4-FFF2-40B4-BE49-F238E27FC236}">
                  <a16:creationId xmlns:a16="http://schemas.microsoft.com/office/drawing/2014/main" id="{2A7F43F4-1616-6F3E-0C81-D478618C994A}"/>
                </a:ext>
              </a:extLst>
            </p:cNvPr>
            <p:cNvCxnSpPr/>
            <p:nvPr/>
          </p:nvCxnSpPr>
          <p:spPr>
            <a:xfrm>
              <a:off x="6183245" y="13389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8" name="Google Shape;277;p22">
              <a:extLst>
                <a:ext uri="{FF2B5EF4-FFF2-40B4-BE49-F238E27FC236}">
                  <a16:creationId xmlns:a16="http://schemas.microsoft.com/office/drawing/2014/main" id="{47516949-D35B-1B56-41FB-5B483E859AA3}"/>
                </a:ext>
              </a:extLst>
            </p:cNvPr>
            <p:cNvCxnSpPr/>
            <p:nvPr/>
          </p:nvCxnSpPr>
          <p:spPr>
            <a:xfrm>
              <a:off x="6573588" y="14124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9" name="Google Shape;278;p22">
              <a:extLst>
                <a:ext uri="{FF2B5EF4-FFF2-40B4-BE49-F238E27FC236}">
                  <a16:creationId xmlns:a16="http://schemas.microsoft.com/office/drawing/2014/main" id="{2019B9BC-343B-AEA7-CD90-AAA8862A95E8}"/>
                </a:ext>
              </a:extLst>
            </p:cNvPr>
            <p:cNvCxnSpPr/>
            <p:nvPr/>
          </p:nvCxnSpPr>
          <p:spPr>
            <a:xfrm>
              <a:off x="6162425" y="152194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0" name="Google Shape;279;p22">
              <a:extLst>
                <a:ext uri="{FF2B5EF4-FFF2-40B4-BE49-F238E27FC236}">
                  <a16:creationId xmlns:a16="http://schemas.microsoft.com/office/drawing/2014/main" id="{0DDA7608-90F2-2357-6946-CD7289E1E749}"/>
                </a:ext>
              </a:extLst>
            </p:cNvPr>
            <p:cNvCxnSpPr/>
            <p:nvPr/>
          </p:nvCxnSpPr>
          <p:spPr>
            <a:xfrm>
              <a:off x="6810586" y="165274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80;p22">
              <a:extLst>
                <a:ext uri="{FF2B5EF4-FFF2-40B4-BE49-F238E27FC236}">
                  <a16:creationId xmlns:a16="http://schemas.microsoft.com/office/drawing/2014/main" id="{271A6FF7-AA58-EC2D-4DAD-5492CDE06DB2}"/>
                </a:ext>
              </a:extLst>
            </p:cNvPr>
            <p:cNvCxnSpPr/>
            <p:nvPr/>
          </p:nvCxnSpPr>
          <p:spPr>
            <a:xfrm>
              <a:off x="6699230" y="11558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2" name="Google Shape;281;p22">
              <a:extLst>
                <a:ext uri="{FF2B5EF4-FFF2-40B4-BE49-F238E27FC236}">
                  <a16:creationId xmlns:a16="http://schemas.microsoft.com/office/drawing/2014/main" id="{2A4A6D55-8538-F7CD-0B65-DA8F5AC8D828}"/>
                </a:ext>
              </a:extLst>
            </p:cNvPr>
            <p:cNvCxnSpPr/>
            <p:nvPr/>
          </p:nvCxnSpPr>
          <p:spPr>
            <a:xfrm>
              <a:off x="6722238" y="188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3" name="Google Shape;282;p22">
              <a:extLst>
                <a:ext uri="{FF2B5EF4-FFF2-40B4-BE49-F238E27FC236}">
                  <a16:creationId xmlns:a16="http://schemas.microsoft.com/office/drawing/2014/main" id="{890D5220-65FC-CC44-734B-A22E42276F6B}"/>
                </a:ext>
              </a:extLst>
            </p:cNvPr>
            <p:cNvCxnSpPr/>
            <p:nvPr/>
          </p:nvCxnSpPr>
          <p:spPr>
            <a:xfrm>
              <a:off x="7366270" y="170330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4" name="Google Shape;283;p22">
              <a:extLst>
                <a:ext uri="{FF2B5EF4-FFF2-40B4-BE49-F238E27FC236}">
                  <a16:creationId xmlns:a16="http://schemas.microsoft.com/office/drawing/2014/main" id="{F85D2AD5-8F92-B92C-5BEA-E8EF525E3B89}"/>
                </a:ext>
              </a:extLst>
            </p:cNvPr>
            <p:cNvCxnSpPr/>
            <p:nvPr/>
          </p:nvCxnSpPr>
          <p:spPr>
            <a:xfrm>
              <a:off x="7981982" y="168228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5" name="Google Shape;284;p22">
              <a:extLst>
                <a:ext uri="{FF2B5EF4-FFF2-40B4-BE49-F238E27FC236}">
                  <a16:creationId xmlns:a16="http://schemas.microsoft.com/office/drawing/2014/main" id="{CB4DB20F-95EF-C966-B939-1A4E4904849D}"/>
                </a:ext>
              </a:extLst>
            </p:cNvPr>
            <p:cNvCxnSpPr/>
            <p:nvPr/>
          </p:nvCxnSpPr>
          <p:spPr>
            <a:xfrm>
              <a:off x="7005689" y="180354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6" name="Google Shape;285;p22">
              <a:extLst>
                <a:ext uri="{FF2B5EF4-FFF2-40B4-BE49-F238E27FC236}">
                  <a16:creationId xmlns:a16="http://schemas.microsoft.com/office/drawing/2014/main" id="{D92C7619-FE7C-B630-3670-09B5658F0127}"/>
                </a:ext>
              </a:extLst>
            </p:cNvPr>
            <p:cNvCxnSpPr/>
            <p:nvPr/>
          </p:nvCxnSpPr>
          <p:spPr>
            <a:xfrm>
              <a:off x="7300469" y="19286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7" name="Google Shape;286;p22">
              <a:extLst>
                <a:ext uri="{FF2B5EF4-FFF2-40B4-BE49-F238E27FC236}">
                  <a16:creationId xmlns:a16="http://schemas.microsoft.com/office/drawing/2014/main" id="{5764253F-C194-B8A0-09A8-DAFE20D5C959}"/>
                </a:ext>
              </a:extLst>
            </p:cNvPr>
            <p:cNvCxnSpPr/>
            <p:nvPr/>
          </p:nvCxnSpPr>
          <p:spPr>
            <a:xfrm>
              <a:off x="7803626" y="157257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8" name="Google Shape;287;p22">
              <a:extLst>
                <a:ext uri="{FF2B5EF4-FFF2-40B4-BE49-F238E27FC236}">
                  <a16:creationId xmlns:a16="http://schemas.microsoft.com/office/drawing/2014/main" id="{E9129CD4-C5B2-8995-2C84-6AFEA9F973D0}"/>
                </a:ext>
              </a:extLst>
            </p:cNvPr>
            <p:cNvCxnSpPr/>
            <p:nvPr/>
          </p:nvCxnSpPr>
          <p:spPr>
            <a:xfrm>
              <a:off x="5251955" y="185094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9" name="Google Shape;288;p22">
              <a:extLst>
                <a:ext uri="{FF2B5EF4-FFF2-40B4-BE49-F238E27FC236}">
                  <a16:creationId xmlns:a16="http://schemas.microsoft.com/office/drawing/2014/main" id="{A5179B98-B9A0-5106-B70A-36E06977A772}"/>
                </a:ext>
              </a:extLst>
            </p:cNvPr>
            <p:cNvCxnSpPr/>
            <p:nvPr/>
          </p:nvCxnSpPr>
          <p:spPr>
            <a:xfrm>
              <a:off x="5630663" y="218783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0" name="Google Shape;289;p22">
              <a:extLst>
                <a:ext uri="{FF2B5EF4-FFF2-40B4-BE49-F238E27FC236}">
                  <a16:creationId xmlns:a16="http://schemas.microsoft.com/office/drawing/2014/main" id="{DC88CE14-91D3-F890-8838-D827F722C9B2}"/>
                </a:ext>
              </a:extLst>
            </p:cNvPr>
            <p:cNvCxnSpPr/>
            <p:nvPr/>
          </p:nvCxnSpPr>
          <p:spPr>
            <a:xfrm>
              <a:off x="5416434" y="205014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1" name="Google Shape;290;p22">
              <a:extLst>
                <a:ext uri="{FF2B5EF4-FFF2-40B4-BE49-F238E27FC236}">
                  <a16:creationId xmlns:a16="http://schemas.microsoft.com/office/drawing/2014/main" id="{E02AC9D6-90E5-6A08-9B64-309C7A09A082}"/>
                </a:ext>
              </a:extLst>
            </p:cNvPr>
            <p:cNvCxnSpPr/>
            <p:nvPr/>
          </p:nvCxnSpPr>
          <p:spPr>
            <a:xfrm>
              <a:off x="7133620" y="122498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2" name="Google Shape;291;p22">
              <a:extLst>
                <a:ext uri="{FF2B5EF4-FFF2-40B4-BE49-F238E27FC236}">
                  <a16:creationId xmlns:a16="http://schemas.microsoft.com/office/drawing/2014/main" id="{EAFA54A6-1FA9-FC4F-81BB-9E6026B2CA46}"/>
                </a:ext>
              </a:extLst>
            </p:cNvPr>
            <p:cNvCxnSpPr/>
            <p:nvPr/>
          </p:nvCxnSpPr>
          <p:spPr>
            <a:xfrm>
              <a:off x="7067819" y="14517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3" name="Google Shape;292;p22">
              <a:extLst>
                <a:ext uri="{FF2B5EF4-FFF2-40B4-BE49-F238E27FC236}">
                  <a16:creationId xmlns:a16="http://schemas.microsoft.com/office/drawing/2014/main" id="{0A408D8E-811C-086F-1A17-702A626A75F4}"/>
                </a:ext>
              </a:extLst>
            </p:cNvPr>
            <p:cNvCxnSpPr/>
            <p:nvPr/>
          </p:nvCxnSpPr>
          <p:spPr>
            <a:xfrm>
              <a:off x="4609415" y="233635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4" name="Google Shape;293;p22">
              <a:extLst>
                <a:ext uri="{FF2B5EF4-FFF2-40B4-BE49-F238E27FC236}">
                  <a16:creationId xmlns:a16="http://schemas.microsoft.com/office/drawing/2014/main" id="{3D78641D-BE4B-6B31-61ED-FF0AC72C4F6B}"/>
                </a:ext>
              </a:extLst>
            </p:cNvPr>
            <p:cNvCxnSpPr/>
            <p:nvPr/>
          </p:nvCxnSpPr>
          <p:spPr>
            <a:xfrm>
              <a:off x="7611590" y="14531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5" name="Google Shape;294;p22">
              <a:extLst>
                <a:ext uri="{FF2B5EF4-FFF2-40B4-BE49-F238E27FC236}">
                  <a16:creationId xmlns:a16="http://schemas.microsoft.com/office/drawing/2014/main" id="{68E7B21C-1F04-6E61-D5B9-DF2DC75A4387}"/>
                </a:ext>
              </a:extLst>
            </p:cNvPr>
            <p:cNvCxnSpPr/>
            <p:nvPr/>
          </p:nvCxnSpPr>
          <p:spPr>
            <a:xfrm>
              <a:off x="8022856" y="1289512"/>
              <a:ext cx="465300" cy="0"/>
            </a:xfrm>
            <a:prstGeom prst="straightConnector1">
              <a:avLst/>
            </a:prstGeom>
            <a:noFill/>
            <a:ln w="38100" cap="flat" cmpd="sng">
              <a:solidFill>
                <a:schemeClr val="accent1"/>
              </a:solidFill>
              <a:prstDash val="solid"/>
              <a:round/>
              <a:headEnd type="none" w="med" len="med"/>
              <a:tailEnd type="none" w="med" len="med"/>
            </a:ln>
          </p:spPr>
        </p:cxnSp>
      </p:grpSp>
      <p:grpSp>
        <p:nvGrpSpPr>
          <p:cNvPr id="286" name="Google Shape;275;p22">
            <a:extLst>
              <a:ext uri="{FF2B5EF4-FFF2-40B4-BE49-F238E27FC236}">
                <a16:creationId xmlns:a16="http://schemas.microsoft.com/office/drawing/2014/main" id="{25369C86-428C-8EE8-8712-BF032C990D9D}"/>
              </a:ext>
            </a:extLst>
          </p:cNvPr>
          <p:cNvGrpSpPr/>
          <p:nvPr/>
        </p:nvGrpSpPr>
        <p:grpSpPr>
          <a:xfrm>
            <a:off x="6958192" y="1719131"/>
            <a:ext cx="4185314" cy="1129493"/>
            <a:chOff x="4452166" y="1338988"/>
            <a:chExt cx="4185314" cy="1129493"/>
          </a:xfrm>
        </p:grpSpPr>
        <p:cxnSp>
          <p:nvCxnSpPr>
            <p:cNvPr id="287" name="Google Shape;276;p22">
              <a:extLst>
                <a:ext uri="{FF2B5EF4-FFF2-40B4-BE49-F238E27FC236}">
                  <a16:creationId xmlns:a16="http://schemas.microsoft.com/office/drawing/2014/main" id="{7D12D4E6-90E0-9675-A70A-F9B1815916E5}"/>
                </a:ext>
              </a:extLst>
            </p:cNvPr>
            <p:cNvCxnSpPr/>
            <p:nvPr/>
          </p:nvCxnSpPr>
          <p:spPr>
            <a:xfrm>
              <a:off x="6183245" y="13389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8" name="Google Shape;277;p22">
              <a:extLst>
                <a:ext uri="{FF2B5EF4-FFF2-40B4-BE49-F238E27FC236}">
                  <a16:creationId xmlns:a16="http://schemas.microsoft.com/office/drawing/2014/main" id="{37678547-0545-BFBB-852C-178FFBEA7912}"/>
                </a:ext>
              </a:extLst>
            </p:cNvPr>
            <p:cNvCxnSpPr/>
            <p:nvPr/>
          </p:nvCxnSpPr>
          <p:spPr>
            <a:xfrm>
              <a:off x="6573588" y="14124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9" name="Google Shape;278;p22">
              <a:extLst>
                <a:ext uri="{FF2B5EF4-FFF2-40B4-BE49-F238E27FC236}">
                  <a16:creationId xmlns:a16="http://schemas.microsoft.com/office/drawing/2014/main" id="{C583A3E4-9B0F-B838-CA96-294E66D636BD}"/>
                </a:ext>
              </a:extLst>
            </p:cNvPr>
            <p:cNvCxnSpPr/>
            <p:nvPr/>
          </p:nvCxnSpPr>
          <p:spPr>
            <a:xfrm>
              <a:off x="6363445" y="18007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0" name="Google Shape;279;p22">
              <a:extLst>
                <a:ext uri="{FF2B5EF4-FFF2-40B4-BE49-F238E27FC236}">
                  <a16:creationId xmlns:a16="http://schemas.microsoft.com/office/drawing/2014/main" id="{655C72BD-5EBC-6CFA-DA0F-AF2EE07D3A29}"/>
                </a:ext>
              </a:extLst>
            </p:cNvPr>
            <p:cNvCxnSpPr/>
            <p:nvPr/>
          </p:nvCxnSpPr>
          <p:spPr>
            <a:xfrm>
              <a:off x="6187981" y="197356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1" name="Google Shape;280;p22">
              <a:extLst>
                <a:ext uri="{FF2B5EF4-FFF2-40B4-BE49-F238E27FC236}">
                  <a16:creationId xmlns:a16="http://schemas.microsoft.com/office/drawing/2014/main" id="{6BE16E55-F703-8389-9AFE-F7163E437342}"/>
                </a:ext>
              </a:extLst>
            </p:cNvPr>
            <p:cNvCxnSpPr/>
            <p:nvPr/>
          </p:nvCxnSpPr>
          <p:spPr>
            <a:xfrm>
              <a:off x="4871354" y="222237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2" name="Google Shape;281;p22">
              <a:extLst>
                <a:ext uri="{FF2B5EF4-FFF2-40B4-BE49-F238E27FC236}">
                  <a16:creationId xmlns:a16="http://schemas.microsoft.com/office/drawing/2014/main" id="{9BB0B711-A979-BBC3-3D3C-DFF3BDC82117}"/>
                </a:ext>
              </a:extLst>
            </p:cNvPr>
            <p:cNvCxnSpPr/>
            <p:nvPr/>
          </p:nvCxnSpPr>
          <p:spPr>
            <a:xfrm>
              <a:off x="6722238" y="188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3" name="Google Shape;282;p22">
              <a:extLst>
                <a:ext uri="{FF2B5EF4-FFF2-40B4-BE49-F238E27FC236}">
                  <a16:creationId xmlns:a16="http://schemas.microsoft.com/office/drawing/2014/main" id="{A44FA27B-CEF2-85FF-5A4D-2C41DE39ADCA}"/>
                </a:ext>
              </a:extLst>
            </p:cNvPr>
            <p:cNvCxnSpPr/>
            <p:nvPr/>
          </p:nvCxnSpPr>
          <p:spPr>
            <a:xfrm>
              <a:off x="7371095" y="1762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4" name="Google Shape;283;p22">
              <a:extLst>
                <a:ext uri="{FF2B5EF4-FFF2-40B4-BE49-F238E27FC236}">
                  <a16:creationId xmlns:a16="http://schemas.microsoft.com/office/drawing/2014/main" id="{B04E03F0-1420-B9CA-9B5D-3C58E5B4B9CB}"/>
                </a:ext>
              </a:extLst>
            </p:cNvPr>
            <p:cNvCxnSpPr/>
            <p:nvPr/>
          </p:nvCxnSpPr>
          <p:spPr>
            <a:xfrm>
              <a:off x="5410291" y="246848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5" name="Google Shape;284;p22">
              <a:extLst>
                <a:ext uri="{FF2B5EF4-FFF2-40B4-BE49-F238E27FC236}">
                  <a16:creationId xmlns:a16="http://schemas.microsoft.com/office/drawing/2014/main" id="{3D7B70A6-EC15-CEFC-499B-A7684755B200}"/>
                </a:ext>
              </a:extLst>
            </p:cNvPr>
            <p:cNvCxnSpPr/>
            <p:nvPr/>
          </p:nvCxnSpPr>
          <p:spPr>
            <a:xfrm>
              <a:off x="7655675" y="19513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6" name="Google Shape;285;p22">
              <a:extLst>
                <a:ext uri="{FF2B5EF4-FFF2-40B4-BE49-F238E27FC236}">
                  <a16:creationId xmlns:a16="http://schemas.microsoft.com/office/drawing/2014/main" id="{AA67CF93-C3B2-DDAA-3A3E-44EB658460B6}"/>
                </a:ext>
              </a:extLst>
            </p:cNvPr>
            <p:cNvCxnSpPr/>
            <p:nvPr/>
          </p:nvCxnSpPr>
          <p:spPr>
            <a:xfrm>
              <a:off x="6851357" y="169541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7" name="Google Shape;286;p22">
              <a:extLst>
                <a:ext uri="{FF2B5EF4-FFF2-40B4-BE49-F238E27FC236}">
                  <a16:creationId xmlns:a16="http://schemas.microsoft.com/office/drawing/2014/main" id="{6C02A3D5-281D-8D8E-D721-312C61F7C0F2}"/>
                </a:ext>
              </a:extLst>
            </p:cNvPr>
            <p:cNvCxnSpPr/>
            <p:nvPr/>
          </p:nvCxnSpPr>
          <p:spPr>
            <a:xfrm>
              <a:off x="4543998" y="210610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8" name="Google Shape;287;p22">
              <a:extLst>
                <a:ext uri="{FF2B5EF4-FFF2-40B4-BE49-F238E27FC236}">
                  <a16:creationId xmlns:a16="http://schemas.microsoft.com/office/drawing/2014/main" id="{94564AC3-53A1-7596-1F4A-B862D15F12A4}"/>
                </a:ext>
              </a:extLst>
            </p:cNvPr>
            <p:cNvCxnSpPr/>
            <p:nvPr/>
          </p:nvCxnSpPr>
          <p:spPr>
            <a:xfrm>
              <a:off x="7952307" y="208680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9" name="Google Shape;288;p22">
              <a:extLst>
                <a:ext uri="{FF2B5EF4-FFF2-40B4-BE49-F238E27FC236}">
                  <a16:creationId xmlns:a16="http://schemas.microsoft.com/office/drawing/2014/main" id="{372EE500-6BD5-E49F-223F-71734B3DA301}"/>
                </a:ext>
              </a:extLst>
            </p:cNvPr>
            <p:cNvCxnSpPr/>
            <p:nvPr/>
          </p:nvCxnSpPr>
          <p:spPr>
            <a:xfrm>
              <a:off x="5096824" y="235994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0" name="Google Shape;289;p22">
              <a:extLst>
                <a:ext uri="{FF2B5EF4-FFF2-40B4-BE49-F238E27FC236}">
                  <a16:creationId xmlns:a16="http://schemas.microsoft.com/office/drawing/2014/main" id="{AB8035F4-ED54-AEEF-EA28-90CC2C93C089}"/>
                </a:ext>
              </a:extLst>
            </p:cNvPr>
            <p:cNvCxnSpPr/>
            <p:nvPr/>
          </p:nvCxnSpPr>
          <p:spPr>
            <a:xfrm>
              <a:off x="4452166" y="234598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1" name="Google Shape;291;p22">
              <a:extLst>
                <a:ext uri="{FF2B5EF4-FFF2-40B4-BE49-F238E27FC236}">
                  <a16:creationId xmlns:a16="http://schemas.microsoft.com/office/drawing/2014/main" id="{23C08ED7-9D09-D425-D9F2-3D5FA421DFF5}"/>
                </a:ext>
              </a:extLst>
            </p:cNvPr>
            <p:cNvCxnSpPr/>
            <p:nvPr/>
          </p:nvCxnSpPr>
          <p:spPr>
            <a:xfrm>
              <a:off x="7067819" y="14517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2" name="Google Shape;292;p22">
              <a:extLst>
                <a:ext uri="{FF2B5EF4-FFF2-40B4-BE49-F238E27FC236}">
                  <a16:creationId xmlns:a16="http://schemas.microsoft.com/office/drawing/2014/main" id="{902CB4C1-A962-305B-6450-DA10A24A4CB5}"/>
                </a:ext>
              </a:extLst>
            </p:cNvPr>
            <p:cNvCxnSpPr/>
            <p:nvPr/>
          </p:nvCxnSpPr>
          <p:spPr>
            <a:xfrm>
              <a:off x="8172180" y="165286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3" name="Google Shape;293;p22">
              <a:extLst>
                <a:ext uri="{FF2B5EF4-FFF2-40B4-BE49-F238E27FC236}">
                  <a16:creationId xmlns:a16="http://schemas.microsoft.com/office/drawing/2014/main" id="{0493C16B-6415-AE79-9212-3C9299160C54}"/>
                </a:ext>
              </a:extLst>
            </p:cNvPr>
            <p:cNvCxnSpPr/>
            <p:nvPr/>
          </p:nvCxnSpPr>
          <p:spPr>
            <a:xfrm>
              <a:off x="7622100" y="15057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4" name="Google Shape;294;p22">
              <a:extLst>
                <a:ext uri="{FF2B5EF4-FFF2-40B4-BE49-F238E27FC236}">
                  <a16:creationId xmlns:a16="http://schemas.microsoft.com/office/drawing/2014/main" id="{42786D37-E477-5D27-8389-ECB1C9FD8137}"/>
                </a:ext>
              </a:extLst>
            </p:cNvPr>
            <p:cNvCxnSpPr/>
            <p:nvPr/>
          </p:nvCxnSpPr>
          <p:spPr>
            <a:xfrm>
              <a:off x="7864300" y="1338988"/>
              <a:ext cx="465300" cy="0"/>
            </a:xfrm>
            <a:prstGeom prst="straightConnector1">
              <a:avLst/>
            </a:prstGeom>
            <a:noFill/>
            <a:ln w="38100" cap="flat" cmpd="sng">
              <a:solidFill>
                <a:schemeClr val="accent1"/>
              </a:solidFill>
              <a:prstDash val="solid"/>
              <a:round/>
              <a:headEnd type="none" w="med" len="med"/>
              <a:tailEnd type="none" w="med" len="med"/>
            </a:ln>
          </p:spPr>
        </p:cxnSp>
      </p:grpSp>
      <p:cxnSp>
        <p:nvCxnSpPr>
          <p:cNvPr id="306" name="Google Shape;270;p22">
            <a:extLst>
              <a:ext uri="{FF2B5EF4-FFF2-40B4-BE49-F238E27FC236}">
                <a16:creationId xmlns:a16="http://schemas.microsoft.com/office/drawing/2014/main" id="{F731A115-2785-6C74-2F3F-A29CA15D3B6B}"/>
              </a:ext>
            </a:extLst>
          </p:cNvPr>
          <p:cNvCxnSpPr/>
          <p:nvPr/>
        </p:nvCxnSpPr>
        <p:spPr>
          <a:xfrm>
            <a:off x="7562877" y="560895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7" name="Google Shape;256;p22">
            <a:extLst>
              <a:ext uri="{FF2B5EF4-FFF2-40B4-BE49-F238E27FC236}">
                <a16:creationId xmlns:a16="http://schemas.microsoft.com/office/drawing/2014/main" id="{755F380D-45A0-73CB-330F-AF545ADDA07D}"/>
              </a:ext>
            </a:extLst>
          </p:cNvPr>
          <p:cNvCxnSpPr/>
          <p:nvPr/>
        </p:nvCxnSpPr>
        <p:spPr>
          <a:xfrm>
            <a:off x="8802246"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8" name="Google Shape;257;p22">
            <a:extLst>
              <a:ext uri="{FF2B5EF4-FFF2-40B4-BE49-F238E27FC236}">
                <a16:creationId xmlns:a16="http://schemas.microsoft.com/office/drawing/2014/main" id="{E84F945A-20BA-DBE8-0176-2430D9C29118}"/>
              </a:ext>
            </a:extLst>
          </p:cNvPr>
          <p:cNvCxnSpPr/>
          <p:nvPr/>
        </p:nvCxnSpPr>
        <p:spPr>
          <a:xfrm>
            <a:off x="7562877" y="56933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9" name="Google Shape;258;p22">
            <a:extLst>
              <a:ext uri="{FF2B5EF4-FFF2-40B4-BE49-F238E27FC236}">
                <a16:creationId xmlns:a16="http://schemas.microsoft.com/office/drawing/2014/main" id="{6EC5EE64-2C8A-6B18-131F-536C5F5773A5}"/>
              </a:ext>
            </a:extLst>
          </p:cNvPr>
          <p:cNvCxnSpPr/>
          <p:nvPr/>
        </p:nvCxnSpPr>
        <p:spPr>
          <a:xfrm>
            <a:off x="7324522"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0" name="Google Shape;259;p22">
            <a:extLst>
              <a:ext uri="{FF2B5EF4-FFF2-40B4-BE49-F238E27FC236}">
                <a16:creationId xmlns:a16="http://schemas.microsoft.com/office/drawing/2014/main" id="{E0C6712A-55D2-B888-E9DF-AC250885B950}"/>
              </a:ext>
            </a:extLst>
          </p:cNvPr>
          <p:cNvCxnSpPr/>
          <p:nvPr/>
        </p:nvCxnSpPr>
        <p:spPr>
          <a:xfrm>
            <a:off x="7354343" y="643364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260;p22">
            <a:extLst>
              <a:ext uri="{FF2B5EF4-FFF2-40B4-BE49-F238E27FC236}">
                <a16:creationId xmlns:a16="http://schemas.microsoft.com/office/drawing/2014/main" id="{8B119CFB-D8A0-AD67-C0E8-8A9EFE398660}"/>
              </a:ext>
            </a:extLst>
          </p:cNvPr>
          <p:cNvCxnSpPr/>
          <p:nvPr/>
        </p:nvCxnSpPr>
        <p:spPr>
          <a:xfrm>
            <a:off x="8125613" y="64546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2" name="Google Shape;261;p22">
            <a:extLst>
              <a:ext uri="{FF2B5EF4-FFF2-40B4-BE49-F238E27FC236}">
                <a16:creationId xmlns:a16="http://schemas.microsoft.com/office/drawing/2014/main" id="{FF96B554-5106-9515-86C4-19660A9B155C}"/>
              </a:ext>
            </a:extLst>
          </p:cNvPr>
          <p:cNvCxnSpPr/>
          <p:nvPr/>
        </p:nvCxnSpPr>
        <p:spPr>
          <a:xfrm>
            <a:off x="7916317" y="62518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3" name="Google Shape;262;p22">
            <a:extLst>
              <a:ext uri="{FF2B5EF4-FFF2-40B4-BE49-F238E27FC236}">
                <a16:creationId xmlns:a16="http://schemas.microsoft.com/office/drawing/2014/main" id="{3004D659-3A35-7DDE-7B9F-E6BCE7516315}"/>
              </a:ext>
            </a:extLst>
          </p:cNvPr>
          <p:cNvCxnSpPr/>
          <p:nvPr/>
        </p:nvCxnSpPr>
        <p:spPr>
          <a:xfrm>
            <a:off x="7672089" y="581050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4" name="Google Shape;263;p22">
            <a:extLst>
              <a:ext uri="{FF2B5EF4-FFF2-40B4-BE49-F238E27FC236}">
                <a16:creationId xmlns:a16="http://schemas.microsoft.com/office/drawing/2014/main" id="{443AC5F1-3526-A91C-774D-FDAF9FDFD0D7}"/>
              </a:ext>
            </a:extLst>
          </p:cNvPr>
          <p:cNvCxnSpPr/>
          <p:nvPr/>
        </p:nvCxnSpPr>
        <p:spPr>
          <a:xfrm>
            <a:off x="9262220" y="560895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5" name="Google Shape;264;p22">
            <a:extLst>
              <a:ext uri="{FF2B5EF4-FFF2-40B4-BE49-F238E27FC236}">
                <a16:creationId xmlns:a16="http://schemas.microsoft.com/office/drawing/2014/main" id="{751EBB71-7C42-E969-C593-4409BF118005}"/>
              </a:ext>
            </a:extLst>
          </p:cNvPr>
          <p:cNvCxnSpPr/>
          <p:nvPr/>
        </p:nvCxnSpPr>
        <p:spPr>
          <a:xfrm>
            <a:off x="8519425" y="624744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6" name="Google Shape;265;p22">
            <a:extLst>
              <a:ext uri="{FF2B5EF4-FFF2-40B4-BE49-F238E27FC236}">
                <a16:creationId xmlns:a16="http://schemas.microsoft.com/office/drawing/2014/main" id="{D3FDFA99-F700-279C-DC52-8C447E607515}"/>
              </a:ext>
            </a:extLst>
          </p:cNvPr>
          <p:cNvCxnSpPr/>
          <p:nvPr/>
        </p:nvCxnSpPr>
        <p:spPr>
          <a:xfrm>
            <a:off x="7839027" y="602687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7" name="Google Shape;266;p22">
            <a:extLst>
              <a:ext uri="{FF2B5EF4-FFF2-40B4-BE49-F238E27FC236}">
                <a16:creationId xmlns:a16="http://schemas.microsoft.com/office/drawing/2014/main" id="{0BACF186-62A2-2F41-020F-54ABD8047AEE}"/>
              </a:ext>
            </a:extLst>
          </p:cNvPr>
          <p:cNvCxnSpPr/>
          <p:nvPr/>
        </p:nvCxnSpPr>
        <p:spPr>
          <a:xfrm>
            <a:off x="9299778" y="594330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8" name="Google Shape;267;p22">
            <a:extLst>
              <a:ext uri="{FF2B5EF4-FFF2-40B4-BE49-F238E27FC236}">
                <a16:creationId xmlns:a16="http://schemas.microsoft.com/office/drawing/2014/main" id="{5D5FA637-8D31-5052-6FF3-E497A035B108}"/>
              </a:ext>
            </a:extLst>
          </p:cNvPr>
          <p:cNvCxnSpPr/>
          <p:nvPr/>
        </p:nvCxnSpPr>
        <p:spPr>
          <a:xfrm>
            <a:off x="9537164" y="62518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9" name="Google Shape;268;p22">
            <a:extLst>
              <a:ext uri="{FF2B5EF4-FFF2-40B4-BE49-F238E27FC236}">
                <a16:creationId xmlns:a16="http://schemas.microsoft.com/office/drawing/2014/main" id="{3E0773B6-3F2E-41DB-8F21-FD0186226AB7}"/>
              </a:ext>
            </a:extLst>
          </p:cNvPr>
          <p:cNvCxnSpPr/>
          <p:nvPr/>
        </p:nvCxnSpPr>
        <p:spPr>
          <a:xfrm>
            <a:off x="8338872" y="609109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0" name="Google Shape;269;p22">
            <a:extLst>
              <a:ext uri="{FF2B5EF4-FFF2-40B4-BE49-F238E27FC236}">
                <a16:creationId xmlns:a16="http://schemas.microsoft.com/office/drawing/2014/main" id="{5D926559-A2FA-E060-AB14-D4C933B6C3A8}"/>
              </a:ext>
            </a:extLst>
          </p:cNvPr>
          <p:cNvCxnSpPr/>
          <p:nvPr/>
        </p:nvCxnSpPr>
        <p:spPr>
          <a:xfrm>
            <a:off x="8098309" y="543091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1" name="Google Shape;271;p22">
            <a:extLst>
              <a:ext uri="{FF2B5EF4-FFF2-40B4-BE49-F238E27FC236}">
                <a16:creationId xmlns:a16="http://schemas.microsoft.com/office/drawing/2014/main" id="{4437D4B3-F004-0EB3-F4DB-2B90398DD01B}"/>
              </a:ext>
            </a:extLst>
          </p:cNvPr>
          <p:cNvCxnSpPr/>
          <p:nvPr/>
        </p:nvCxnSpPr>
        <p:spPr>
          <a:xfrm>
            <a:off x="8644226" y="571148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2" name="Google Shape;272;p22">
            <a:extLst>
              <a:ext uri="{FF2B5EF4-FFF2-40B4-BE49-F238E27FC236}">
                <a16:creationId xmlns:a16="http://schemas.microsoft.com/office/drawing/2014/main" id="{210935BB-0355-3FEC-77CD-AA346668EFD3}"/>
              </a:ext>
            </a:extLst>
          </p:cNvPr>
          <p:cNvCxnSpPr/>
          <p:nvPr/>
        </p:nvCxnSpPr>
        <p:spPr>
          <a:xfrm>
            <a:off x="8210383" y="579799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3" name="Google Shape;273;p22">
            <a:extLst>
              <a:ext uri="{FF2B5EF4-FFF2-40B4-BE49-F238E27FC236}">
                <a16:creationId xmlns:a16="http://schemas.microsoft.com/office/drawing/2014/main" id="{4AFF7E3D-826B-3A33-1B82-2A6AB3B6DA4F}"/>
              </a:ext>
            </a:extLst>
          </p:cNvPr>
          <p:cNvCxnSpPr/>
          <p:nvPr/>
        </p:nvCxnSpPr>
        <p:spPr>
          <a:xfrm>
            <a:off x="7115602" y="548159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4" name="Google Shape;274;p22">
            <a:extLst>
              <a:ext uri="{FF2B5EF4-FFF2-40B4-BE49-F238E27FC236}">
                <a16:creationId xmlns:a16="http://schemas.microsoft.com/office/drawing/2014/main" id="{85EBC8EA-554D-8363-08B9-B3FE55A6475D}"/>
              </a:ext>
            </a:extLst>
          </p:cNvPr>
          <p:cNvCxnSpPr/>
          <p:nvPr/>
        </p:nvCxnSpPr>
        <p:spPr>
          <a:xfrm>
            <a:off x="6693063"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6" name="Google Shape;276;p22">
            <a:extLst>
              <a:ext uri="{FF2B5EF4-FFF2-40B4-BE49-F238E27FC236}">
                <a16:creationId xmlns:a16="http://schemas.microsoft.com/office/drawing/2014/main" id="{2ABFAEDF-6E3D-7553-EA9B-BE3C77712BE1}"/>
              </a:ext>
            </a:extLst>
          </p:cNvPr>
          <p:cNvCxnSpPr/>
          <p:nvPr/>
        </p:nvCxnSpPr>
        <p:spPr>
          <a:xfrm>
            <a:off x="8559242" y="45599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7" name="Google Shape;277;p22">
            <a:extLst>
              <a:ext uri="{FF2B5EF4-FFF2-40B4-BE49-F238E27FC236}">
                <a16:creationId xmlns:a16="http://schemas.microsoft.com/office/drawing/2014/main" id="{61ED152A-066C-53CF-22DA-FACD734FF0EA}"/>
              </a:ext>
            </a:extLst>
          </p:cNvPr>
          <p:cNvCxnSpPr/>
          <p:nvPr/>
        </p:nvCxnSpPr>
        <p:spPr>
          <a:xfrm>
            <a:off x="9058930" y="44850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8" name="Google Shape;278;p22">
            <a:extLst>
              <a:ext uri="{FF2B5EF4-FFF2-40B4-BE49-F238E27FC236}">
                <a16:creationId xmlns:a16="http://schemas.microsoft.com/office/drawing/2014/main" id="{83412E89-8405-DF5D-78C5-F1EABC0E60E6}"/>
              </a:ext>
            </a:extLst>
          </p:cNvPr>
          <p:cNvCxnSpPr/>
          <p:nvPr/>
        </p:nvCxnSpPr>
        <p:spPr>
          <a:xfrm>
            <a:off x="8808255" y="480983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9" name="Google Shape;279;p22">
            <a:extLst>
              <a:ext uri="{FF2B5EF4-FFF2-40B4-BE49-F238E27FC236}">
                <a16:creationId xmlns:a16="http://schemas.microsoft.com/office/drawing/2014/main" id="{1D19A69B-39E2-92A2-C2E9-9E71384307B2}"/>
              </a:ext>
            </a:extLst>
          </p:cNvPr>
          <p:cNvCxnSpPr/>
          <p:nvPr/>
        </p:nvCxnSpPr>
        <p:spPr>
          <a:xfrm>
            <a:off x="8624380" y="49678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0" name="Google Shape;280;p22">
            <a:extLst>
              <a:ext uri="{FF2B5EF4-FFF2-40B4-BE49-F238E27FC236}">
                <a16:creationId xmlns:a16="http://schemas.microsoft.com/office/drawing/2014/main" id="{508C5995-DB39-CDB4-0BDE-AF2044C9676A}"/>
              </a:ext>
            </a:extLst>
          </p:cNvPr>
          <p:cNvCxnSpPr/>
          <p:nvPr/>
        </p:nvCxnSpPr>
        <p:spPr>
          <a:xfrm>
            <a:off x="9058930" y="5317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1" name="Google Shape;281;p22">
            <a:extLst>
              <a:ext uri="{FF2B5EF4-FFF2-40B4-BE49-F238E27FC236}">
                <a16:creationId xmlns:a16="http://schemas.microsoft.com/office/drawing/2014/main" id="{4E483720-BA9E-2044-145D-6483D8AAB220}"/>
              </a:ext>
            </a:extLst>
          </p:cNvPr>
          <p:cNvCxnSpPr/>
          <p:nvPr/>
        </p:nvCxnSpPr>
        <p:spPr>
          <a:xfrm>
            <a:off x="9207580" y="49678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2" name="Google Shape;282;p22">
            <a:extLst>
              <a:ext uri="{FF2B5EF4-FFF2-40B4-BE49-F238E27FC236}">
                <a16:creationId xmlns:a16="http://schemas.microsoft.com/office/drawing/2014/main" id="{68FDE405-E41C-959E-1D59-E795994F3913}"/>
              </a:ext>
            </a:extLst>
          </p:cNvPr>
          <p:cNvCxnSpPr/>
          <p:nvPr/>
        </p:nvCxnSpPr>
        <p:spPr>
          <a:xfrm>
            <a:off x="9187237" y="553717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3" name="Google Shape;283;p22">
            <a:extLst>
              <a:ext uri="{FF2B5EF4-FFF2-40B4-BE49-F238E27FC236}">
                <a16:creationId xmlns:a16="http://schemas.microsoft.com/office/drawing/2014/main" id="{E5138F75-B39D-5083-D1E9-3685188C566C}"/>
              </a:ext>
            </a:extLst>
          </p:cNvPr>
          <p:cNvCxnSpPr/>
          <p:nvPr/>
        </p:nvCxnSpPr>
        <p:spPr>
          <a:xfrm>
            <a:off x="10572742" y="483914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4" name="Google Shape;284;p22">
            <a:extLst>
              <a:ext uri="{FF2B5EF4-FFF2-40B4-BE49-F238E27FC236}">
                <a16:creationId xmlns:a16="http://schemas.microsoft.com/office/drawing/2014/main" id="{CBA74413-9879-0C5B-B5BC-16F05426DEAE}"/>
              </a:ext>
            </a:extLst>
          </p:cNvPr>
          <p:cNvCxnSpPr/>
          <p:nvPr/>
        </p:nvCxnSpPr>
        <p:spPr>
          <a:xfrm>
            <a:off x="10141017" y="503663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5" name="Google Shape;285;p22">
            <a:extLst>
              <a:ext uri="{FF2B5EF4-FFF2-40B4-BE49-F238E27FC236}">
                <a16:creationId xmlns:a16="http://schemas.microsoft.com/office/drawing/2014/main" id="{BAD5AA6A-AACB-5BF0-D062-DC73C553BF81}"/>
              </a:ext>
            </a:extLst>
          </p:cNvPr>
          <p:cNvCxnSpPr/>
          <p:nvPr/>
        </p:nvCxnSpPr>
        <p:spPr>
          <a:xfrm>
            <a:off x="9670892" y="51419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6" name="Google Shape;286;p22">
            <a:extLst>
              <a:ext uri="{FF2B5EF4-FFF2-40B4-BE49-F238E27FC236}">
                <a16:creationId xmlns:a16="http://schemas.microsoft.com/office/drawing/2014/main" id="{43071A42-B373-53EB-8866-9550FA2D220B}"/>
              </a:ext>
            </a:extLst>
          </p:cNvPr>
          <p:cNvCxnSpPr/>
          <p:nvPr/>
        </p:nvCxnSpPr>
        <p:spPr>
          <a:xfrm>
            <a:off x="9670892" y="5440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7" name="Google Shape;287;p22">
            <a:extLst>
              <a:ext uri="{FF2B5EF4-FFF2-40B4-BE49-F238E27FC236}">
                <a16:creationId xmlns:a16="http://schemas.microsoft.com/office/drawing/2014/main" id="{6A7798B8-6BD9-E4A5-0F17-24FE14FA4CD0}"/>
              </a:ext>
            </a:extLst>
          </p:cNvPr>
          <p:cNvCxnSpPr/>
          <p:nvPr/>
        </p:nvCxnSpPr>
        <p:spPr>
          <a:xfrm>
            <a:off x="10540342" y="5194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8" name="Google Shape;288;p22">
            <a:extLst>
              <a:ext uri="{FF2B5EF4-FFF2-40B4-BE49-F238E27FC236}">
                <a16:creationId xmlns:a16="http://schemas.microsoft.com/office/drawing/2014/main" id="{43F33285-99D0-3148-5629-6BD575FD7818}"/>
              </a:ext>
            </a:extLst>
          </p:cNvPr>
          <p:cNvCxnSpPr/>
          <p:nvPr/>
        </p:nvCxnSpPr>
        <p:spPr>
          <a:xfrm>
            <a:off x="10782542" y="50278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9" name="Google Shape;289;p22">
            <a:extLst>
              <a:ext uri="{FF2B5EF4-FFF2-40B4-BE49-F238E27FC236}">
                <a16:creationId xmlns:a16="http://schemas.microsoft.com/office/drawing/2014/main" id="{C8BD5F89-E0DB-095A-40B2-51B94195F796}"/>
              </a:ext>
            </a:extLst>
          </p:cNvPr>
          <p:cNvCxnSpPr/>
          <p:nvPr/>
        </p:nvCxnSpPr>
        <p:spPr>
          <a:xfrm>
            <a:off x="8559230" y="5253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1" name="Google Shape;291;p22">
            <a:extLst>
              <a:ext uri="{FF2B5EF4-FFF2-40B4-BE49-F238E27FC236}">
                <a16:creationId xmlns:a16="http://schemas.microsoft.com/office/drawing/2014/main" id="{B1DE2717-C296-539A-E0D0-C87FDBE43681}"/>
              </a:ext>
            </a:extLst>
          </p:cNvPr>
          <p:cNvCxnSpPr/>
          <p:nvPr/>
        </p:nvCxnSpPr>
        <p:spPr>
          <a:xfrm>
            <a:off x="9524242" y="459106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2" name="Google Shape;292;p22">
            <a:extLst>
              <a:ext uri="{FF2B5EF4-FFF2-40B4-BE49-F238E27FC236}">
                <a16:creationId xmlns:a16="http://schemas.microsoft.com/office/drawing/2014/main" id="{969AA0E3-608D-E933-33DA-3B6C015306D1}"/>
              </a:ext>
            </a:extLst>
          </p:cNvPr>
          <p:cNvCxnSpPr/>
          <p:nvPr/>
        </p:nvCxnSpPr>
        <p:spPr>
          <a:xfrm>
            <a:off x="10678542" y="47381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3" name="Google Shape;293;p22">
            <a:extLst>
              <a:ext uri="{FF2B5EF4-FFF2-40B4-BE49-F238E27FC236}">
                <a16:creationId xmlns:a16="http://schemas.microsoft.com/office/drawing/2014/main" id="{D33027F5-938C-22A4-7ED0-7A10C55A24AB}"/>
              </a:ext>
            </a:extLst>
          </p:cNvPr>
          <p:cNvCxnSpPr/>
          <p:nvPr/>
        </p:nvCxnSpPr>
        <p:spPr>
          <a:xfrm>
            <a:off x="10107442" y="459106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4" name="Google Shape;294;p22">
            <a:extLst>
              <a:ext uri="{FF2B5EF4-FFF2-40B4-BE49-F238E27FC236}">
                <a16:creationId xmlns:a16="http://schemas.microsoft.com/office/drawing/2014/main" id="{31407B79-1BCF-E016-7CE2-D99AA1B4A852}"/>
              </a:ext>
            </a:extLst>
          </p:cNvPr>
          <p:cNvCxnSpPr/>
          <p:nvPr/>
        </p:nvCxnSpPr>
        <p:spPr>
          <a:xfrm>
            <a:off x="10349642" y="442431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6" name="Google Shape;270;p22">
            <a:extLst>
              <a:ext uri="{FF2B5EF4-FFF2-40B4-BE49-F238E27FC236}">
                <a16:creationId xmlns:a16="http://schemas.microsoft.com/office/drawing/2014/main" id="{E1A5575D-6E31-0D48-6EDB-E7D62AFCCB13}"/>
              </a:ext>
            </a:extLst>
          </p:cNvPr>
          <p:cNvCxnSpPr/>
          <p:nvPr/>
        </p:nvCxnSpPr>
        <p:spPr>
          <a:xfrm>
            <a:off x="5241549" y="627653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7" name="Google Shape;256;p22">
            <a:extLst>
              <a:ext uri="{FF2B5EF4-FFF2-40B4-BE49-F238E27FC236}">
                <a16:creationId xmlns:a16="http://schemas.microsoft.com/office/drawing/2014/main" id="{D83DB06F-593F-DAC1-1526-5A8554F0028A}"/>
              </a:ext>
            </a:extLst>
          </p:cNvPr>
          <p:cNvCxnSpPr/>
          <p:nvPr/>
        </p:nvCxnSpPr>
        <p:spPr>
          <a:xfrm>
            <a:off x="4969196" y="602844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8" name="Google Shape;257;p22">
            <a:extLst>
              <a:ext uri="{FF2B5EF4-FFF2-40B4-BE49-F238E27FC236}">
                <a16:creationId xmlns:a16="http://schemas.microsoft.com/office/drawing/2014/main" id="{0DC114A5-6833-E2CB-84BA-5FFF9CD179BD}"/>
              </a:ext>
            </a:extLst>
          </p:cNvPr>
          <p:cNvCxnSpPr/>
          <p:nvPr/>
        </p:nvCxnSpPr>
        <p:spPr>
          <a:xfrm>
            <a:off x="4029105" y="650146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9" name="Google Shape;258;p22">
            <a:extLst>
              <a:ext uri="{FF2B5EF4-FFF2-40B4-BE49-F238E27FC236}">
                <a16:creationId xmlns:a16="http://schemas.microsoft.com/office/drawing/2014/main" id="{01179B59-E335-9222-54CC-4A8330D592F6}"/>
              </a:ext>
            </a:extLst>
          </p:cNvPr>
          <p:cNvCxnSpPr/>
          <p:nvPr/>
        </p:nvCxnSpPr>
        <p:spPr>
          <a:xfrm>
            <a:off x="5643957"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0" name="Google Shape;259;p22">
            <a:extLst>
              <a:ext uri="{FF2B5EF4-FFF2-40B4-BE49-F238E27FC236}">
                <a16:creationId xmlns:a16="http://schemas.microsoft.com/office/drawing/2014/main" id="{F54FBC4F-BBC5-B164-6D39-62989417A413}"/>
              </a:ext>
            </a:extLst>
          </p:cNvPr>
          <p:cNvCxnSpPr/>
          <p:nvPr/>
        </p:nvCxnSpPr>
        <p:spPr>
          <a:xfrm>
            <a:off x="4239029" y="611545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1" name="Google Shape;260;p22">
            <a:extLst>
              <a:ext uri="{FF2B5EF4-FFF2-40B4-BE49-F238E27FC236}">
                <a16:creationId xmlns:a16="http://schemas.microsoft.com/office/drawing/2014/main" id="{BF083DF5-350C-B728-638B-84BEE00609AA}"/>
              </a:ext>
            </a:extLst>
          </p:cNvPr>
          <p:cNvCxnSpPr/>
          <p:nvPr/>
        </p:nvCxnSpPr>
        <p:spPr>
          <a:xfrm>
            <a:off x="4353445" y="59654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2" name="Google Shape;261;p22">
            <a:extLst>
              <a:ext uri="{FF2B5EF4-FFF2-40B4-BE49-F238E27FC236}">
                <a16:creationId xmlns:a16="http://schemas.microsoft.com/office/drawing/2014/main" id="{E2530E2A-D61B-0A35-3488-6778A5CE1B97}"/>
              </a:ext>
            </a:extLst>
          </p:cNvPr>
          <p:cNvCxnSpPr/>
          <p:nvPr/>
        </p:nvCxnSpPr>
        <p:spPr>
          <a:xfrm>
            <a:off x="4063505"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3" name="Google Shape;262;p22">
            <a:extLst>
              <a:ext uri="{FF2B5EF4-FFF2-40B4-BE49-F238E27FC236}">
                <a16:creationId xmlns:a16="http://schemas.microsoft.com/office/drawing/2014/main" id="{78F4F4DC-0C0A-DF39-70FF-58D34E924567}"/>
              </a:ext>
            </a:extLst>
          </p:cNvPr>
          <p:cNvCxnSpPr/>
          <p:nvPr/>
        </p:nvCxnSpPr>
        <p:spPr>
          <a:xfrm>
            <a:off x="3469292" y="647437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4" name="Google Shape;263;p22">
            <a:extLst>
              <a:ext uri="{FF2B5EF4-FFF2-40B4-BE49-F238E27FC236}">
                <a16:creationId xmlns:a16="http://schemas.microsoft.com/office/drawing/2014/main" id="{26F48B8E-838C-A1E3-2413-1582C835D547}"/>
              </a:ext>
            </a:extLst>
          </p:cNvPr>
          <p:cNvCxnSpPr/>
          <p:nvPr/>
        </p:nvCxnSpPr>
        <p:spPr>
          <a:xfrm>
            <a:off x="3444086" y="611909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5" name="Google Shape;264;p22">
            <a:extLst>
              <a:ext uri="{FF2B5EF4-FFF2-40B4-BE49-F238E27FC236}">
                <a16:creationId xmlns:a16="http://schemas.microsoft.com/office/drawing/2014/main" id="{8598B407-9243-C16C-2A4D-20D968278C69}"/>
              </a:ext>
            </a:extLst>
          </p:cNvPr>
          <p:cNvCxnSpPr/>
          <p:nvPr/>
        </p:nvCxnSpPr>
        <p:spPr>
          <a:xfrm>
            <a:off x="3725808" y="565550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6" name="Google Shape;265;p22">
            <a:extLst>
              <a:ext uri="{FF2B5EF4-FFF2-40B4-BE49-F238E27FC236}">
                <a16:creationId xmlns:a16="http://schemas.microsoft.com/office/drawing/2014/main" id="{BC170860-5418-D247-8A5F-BB441B57DC75}"/>
              </a:ext>
            </a:extLst>
          </p:cNvPr>
          <p:cNvCxnSpPr/>
          <p:nvPr/>
        </p:nvCxnSpPr>
        <p:spPr>
          <a:xfrm>
            <a:off x="3330456" y="629835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7" name="Google Shape;266;p22">
            <a:extLst>
              <a:ext uri="{FF2B5EF4-FFF2-40B4-BE49-F238E27FC236}">
                <a16:creationId xmlns:a16="http://schemas.microsoft.com/office/drawing/2014/main" id="{D85745AF-7C30-98AA-3AA6-D7986EF2A317}"/>
              </a:ext>
            </a:extLst>
          </p:cNvPr>
          <p:cNvCxnSpPr/>
          <p:nvPr/>
        </p:nvCxnSpPr>
        <p:spPr>
          <a:xfrm>
            <a:off x="3773729"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8" name="Google Shape;267;p22">
            <a:extLst>
              <a:ext uri="{FF2B5EF4-FFF2-40B4-BE49-F238E27FC236}">
                <a16:creationId xmlns:a16="http://schemas.microsoft.com/office/drawing/2014/main" id="{75366A50-F004-9F17-BE80-2401F5B1140F}"/>
              </a:ext>
            </a:extLst>
          </p:cNvPr>
          <p:cNvCxnSpPr/>
          <p:nvPr/>
        </p:nvCxnSpPr>
        <p:spPr>
          <a:xfrm>
            <a:off x="3405413" y="578116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9" name="Google Shape;268;p22">
            <a:extLst>
              <a:ext uri="{FF2B5EF4-FFF2-40B4-BE49-F238E27FC236}">
                <a16:creationId xmlns:a16="http://schemas.microsoft.com/office/drawing/2014/main" id="{924A698D-D3AC-E500-85EE-65783DFACF91}"/>
              </a:ext>
            </a:extLst>
          </p:cNvPr>
          <p:cNvCxnSpPr/>
          <p:nvPr/>
        </p:nvCxnSpPr>
        <p:spPr>
          <a:xfrm>
            <a:off x="3308147" y="53100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0" name="Google Shape;269;p22">
            <a:extLst>
              <a:ext uri="{FF2B5EF4-FFF2-40B4-BE49-F238E27FC236}">
                <a16:creationId xmlns:a16="http://schemas.microsoft.com/office/drawing/2014/main" id="{068C9B0F-ED4B-7C5B-3EBB-DEAFAB51F632}"/>
              </a:ext>
            </a:extLst>
          </p:cNvPr>
          <p:cNvCxnSpPr/>
          <p:nvPr/>
        </p:nvCxnSpPr>
        <p:spPr>
          <a:xfrm>
            <a:off x="6773913" y="642740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1" name="Google Shape;271;p22">
            <a:extLst>
              <a:ext uri="{FF2B5EF4-FFF2-40B4-BE49-F238E27FC236}">
                <a16:creationId xmlns:a16="http://schemas.microsoft.com/office/drawing/2014/main" id="{779AB370-E6E0-9D7C-68CE-E0CE23842398}"/>
              </a:ext>
            </a:extLst>
          </p:cNvPr>
          <p:cNvCxnSpPr/>
          <p:nvPr/>
        </p:nvCxnSpPr>
        <p:spPr>
          <a:xfrm>
            <a:off x="5126674" y="543091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272;p22">
            <a:extLst>
              <a:ext uri="{FF2B5EF4-FFF2-40B4-BE49-F238E27FC236}">
                <a16:creationId xmlns:a16="http://schemas.microsoft.com/office/drawing/2014/main" id="{27954A21-79D3-0106-7AB8-647D7AAC5BCF}"/>
              </a:ext>
            </a:extLst>
          </p:cNvPr>
          <p:cNvCxnSpPr/>
          <p:nvPr/>
        </p:nvCxnSpPr>
        <p:spPr>
          <a:xfrm>
            <a:off x="4102186" y="53632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3" name="Google Shape;273;p22">
            <a:extLst>
              <a:ext uri="{FF2B5EF4-FFF2-40B4-BE49-F238E27FC236}">
                <a16:creationId xmlns:a16="http://schemas.microsoft.com/office/drawing/2014/main" id="{348AEC90-376D-51BE-2B5D-01569A8EE523}"/>
              </a:ext>
            </a:extLst>
          </p:cNvPr>
          <p:cNvCxnSpPr/>
          <p:nvPr/>
        </p:nvCxnSpPr>
        <p:spPr>
          <a:xfrm>
            <a:off x="6379961" y="61704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4" name="Google Shape;274;p22">
            <a:extLst>
              <a:ext uri="{FF2B5EF4-FFF2-40B4-BE49-F238E27FC236}">
                <a16:creationId xmlns:a16="http://schemas.microsoft.com/office/drawing/2014/main" id="{50A9D99D-3DEB-6E03-A436-06955F8764A1}"/>
              </a:ext>
            </a:extLst>
          </p:cNvPr>
          <p:cNvCxnSpPr/>
          <p:nvPr/>
        </p:nvCxnSpPr>
        <p:spPr>
          <a:xfrm>
            <a:off x="4939068"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57" name="Google Shape;276;p22">
            <a:extLst>
              <a:ext uri="{FF2B5EF4-FFF2-40B4-BE49-F238E27FC236}">
                <a16:creationId xmlns:a16="http://schemas.microsoft.com/office/drawing/2014/main" id="{DCB1C9CF-2410-F5E8-A5C6-0BB86B73EEAD}"/>
              </a:ext>
            </a:extLst>
          </p:cNvPr>
          <p:cNvCxnSpPr/>
          <p:nvPr/>
        </p:nvCxnSpPr>
        <p:spPr>
          <a:xfrm>
            <a:off x="6201754" y="50391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8" name="Google Shape;277;p22">
            <a:extLst>
              <a:ext uri="{FF2B5EF4-FFF2-40B4-BE49-F238E27FC236}">
                <a16:creationId xmlns:a16="http://schemas.microsoft.com/office/drawing/2014/main" id="{B428C29D-5BC6-853E-647C-0F6CDF63AF07}"/>
              </a:ext>
            </a:extLst>
          </p:cNvPr>
          <p:cNvCxnSpPr/>
          <p:nvPr/>
        </p:nvCxnSpPr>
        <p:spPr>
          <a:xfrm>
            <a:off x="6701442" y="48592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9" name="Google Shape;278;p22">
            <a:extLst>
              <a:ext uri="{FF2B5EF4-FFF2-40B4-BE49-F238E27FC236}">
                <a16:creationId xmlns:a16="http://schemas.microsoft.com/office/drawing/2014/main" id="{0D47D2DF-78D5-7496-5D94-7649B23447F3}"/>
              </a:ext>
            </a:extLst>
          </p:cNvPr>
          <p:cNvCxnSpPr/>
          <p:nvPr/>
        </p:nvCxnSpPr>
        <p:spPr>
          <a:xfrm>
            <a:off x="6450767" y="52890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0" name="Google Shape;279;p22">
            <a:extLst>
              <a:ext uri="{FF2B5EF4-FFF2-40B4-BE49-F238E27FC236}">
                <a16:creationId xmlns:a16="http://schemas.microsoft.com/office/drawing/2014/main" id="{40EFB4B3-BA8C-A9E4-B391-2557D6AF9BB7}"/>
              </a:ext>
            </a:extLst>
          </p:cNvPr>
          <p:cNvCxnSpPr/>
          <p:nvPr/>
        </p:nvCxnSpPr>
        <p:spPr>
          <a:xfrm>
            <a:off x="6266892" y="54470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1" name="Google Shape;280;p22">
            <a:extLst>
              <a:ext uri="{FF2B5EF4-FFF2-40B4-BE49-F238E27FC236}">
                <a16:creationId xmlns:a16="http://schemas.microsoft.com/office/drawing/2014/main" id="{5FB9E792-A707-3233-A389-7FBCA67B256F}"/>
              </a:ext>
            </a:extLst>
          </p:cNvPr>
          <p:cNvCxnSpPr/>
          <p:nvPr/>
        </p:nvCxnSpPr>
        <p:spPr>
          <a:xfrm>
            <a:off x="6829749" y="583152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2" name="Google Shape;281;p22">
            <a:extLst>
              <a:ext uri="{FF2B5EF4-FFF2-40B4-BE49-F238E27FC236}">
                <a16:creationId xmlns:a16="http://schemas.microsoft.com/office/drawing/2014/main" id="{DA5D4E24-ACD3-C159-1768-F5932EED5DBD}"/>
              </a:ext>
            </a:extLst>
          </p:cNvPr>
          <p:cNvCxnSpPr/>
          <p:nvPr/>
        </p:nvCxnSpPr>
        <p:spPr>
          <a:xfrm>
            <a:off x="6850092" y="54470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3" name="Google Shape;282;p22">
            <a:extLst>
              <a:ext uri="{FF2B5EF4-FFF2-40B4-BE49-F238E27FC236}">
                <a16:creationId xmlns:a16="http://schemas.microsoft.com/office/drawing/2014/main" id="{A0E364B2-9A3B-8689-1FED-60C23E785610}"/>
              </a:ext>
            </a:extLst>
          </p:cNvPr>
          <p:cNvCxnSpPr/>
          <p:nvPr/>
        </p:nvCxnSpPr>
        <p:spPr>
          <a:xfrm>
            <a:off x="6562249" y="60884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4" name="Google Shape;283;p22">
            <a:extLst>
              <a:ext uri="{FF2B5EF4-FFF2-40B4-BE49-F238E27FC236}">
                <a16:creationId xmlns:a16="http://schemas.microsoft.com/office/drawing/2014/main" id="{7345C4AA-7380-B434-DB3D-126694D7FF9A}"/>
              </a:ext>
            </a:extLst>
          </p:cNvPr>
          <p:cNvCxnSpPr/>
          <p:nvPr/>
        </p:nvCxnSpPr>
        <p:spPr>
          <a:xfrm>
            <a:off x="8215254" y="531839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5" name="Google Shape;284;p22">
            <a:extLst>
              <a:ext uri="{FF2B5EF4-FFF2-40B4-BE49-F238E27FC236}">
                <a16:creationId xmlns:a16="http://schemas.microsoft.com/office/drawing/2014/main" id="{D369BBBB-087A-F1DF-D13F-7A5444E44D5C}"/>
              </a:ext>
            </a:extLst>
          </p:cNvPr>
          <p:cNvCxnSpPr/>
          <p:nvPr/>
        </p:nvCxnSpPr>
        <p:spPr>
          <a:xfrm>
            <a:off x="7783529" y="55158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6" name="Google Shape;285;p22">
            <a:extLst>
              <a:ext uri="{FF2B5EF4-FFF2-40B4-BE49-F238E27FC236}">
                <a16:creationId xmlns:a16="http://schemas.microsoft.com/office/drawing/2014/main" id="{3B643307-9591-91F8-1990-4FE1043872AB}"/>
              </a:ext>
            </a:extLst>
          </p:cNvPr>
          <p:cNvCxnSpPr/>
          <p:nvPr/>
        </p:nvCxnSpPr>
        <p:spPr>
          <a:xfrm>
            <a:off x="7313404" y="56212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7" name="Google Shape;286;p22">
            <a:extLst>
              <a:ext uri="{FF2B5EF4-FFF2-40B4-BE49-F238E27FC236}">
                <a16:creationId xmlns:a16="http://schemas.microsoft.com/office/drawing/2014/main" id="{EF04874A-4CEC-F377-0B04-A3492DD8CE81}"/>
              </a:ext>
            </a:extLst>
          </p:cNvPr>
          <p:cNvCxnSpPr/>
          <p:nvPr/>
        </p:nvCxnSpPr>
        <p:spPr>
          <a:xfrm>
            <a:off x="7313404" y="591963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8" name="Google Shape;287;p22">
            <a:extLst>
              <a:ext uri="{FF2B5EF4-FFF2-40B4-BE49-F238E27FC236}">
                <a16:creationId xmlns:a16="http://schemas.microsoft.com/office/drawing/2014/main" id="{D1CED252-9D21-AFCA-4885-285231FDBCB1}"/>
              </a:ext>
            </a:extLst>
          </p:cNvPr>
          <p:cNvCxnSpPr/>
          <p:nvPr/>
        </p:nvCxnSpPr>
        <p:spPr>
          <a:xfrm>
            <a:off x="8182854" y="56738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9" name="Google Shape;288;p22">
            <a:extLst>
              <a:ext uri="{FF2B5EF4-FFF2-40B4-BE49-F238E27FC236}">
                <a16:creationId xmlns:a16="http://schemas.microsoft.com/office/drawing/2014/main" id="{E1F7344E-3B62-0FF1-DEDF-07BDB06D660F}"/>
              </a:ext>
            </a:extLst>
          </p:cNvPr>
          <p:cNvCxnSpPr/>
          <p:nvPr/>
        </p:nvCxnSpPr>
        <p:spPr>
          <a:xfrm>
            <a:off x="8425054" y="55071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0" name="Google Shape;289;p22">
            <a:extLst>
              <a:ext uri="{FF2B5EF4-FFF2-40B4-BE49-F238E27FC236}">
                <a16:creationId xmlns:a16="http://schemas.microsoft.com/office/drawing/2014/main" id="{3D976FBE-A1B6-C48F-FAD4-C563FC2D3193}"/>
              </a:ext>
            </a:extLst>
          </p:cNvPr>
          <p:cNvCxnSpPr/>
          <p:nvPr/>
        </p:nvCxnSpPr>
        <p:spPr>
          <a:xfrm>
            <a:off x="6201754" y="56212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1" name="Google Shape;290;p22">
            <a:extLst>
              <a:ext uri="{FF2B5EF4-FFF2-40B4-BE49-F238E27FC236}">
                <a16:creationId xmlns:a16="http://schemas.microsoft.com/office/drawing/2014/main" id="{A85761CE-C749-A097-390C-8AC587F8AE92}"/>
              </a:ext>
            </a:extLst>
          </p:cNvPr>
          <p:cNvCxnSpPr/>
          <p:nvPr/>
        </p:nvCxnSpPr>
        <p:spPr>
          <a:xfrm>
            <a:off x="7350629" y="49123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2" name="Google Shape;291;p22">
            <a:extLst>
              <a:ext uri="{FF2B5EF4-FFF2-40B4-BE49-F238E27FC236}">
                <a16:creationId xmlns:a16="http://schemas.microsoft.com/office/drawing/2014/main" id="{C6A2D4E5-D80F-2A0F-4F23-DFF0BA39EF8E}"/>
              </a:ext>
            </a:extLst>
          </p:cNvPr>
          <p:cNvCxnSpPr/>
          <p:nvPr/>
        </p:nvCxnSpPr>
        <p:spPr>
          <a:xfrm>
            <a:off x="7166754"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3" name="Google Shape;292;p22">
            <a:extLst>
              <a:ext uri="{FF2B5EF4-FFF2-40B4-BE49-F238E27FC236}">
                <a16:creationId xmlns:a16="http://schemas.microsoft.com/office/drawing/2014/main" id="{ABD72A6A-BB1F-7904-B35B-95A194327936}"/>
              </a:ext>
            </a:extLst>
          </p:cNvPr>
          <p:cNvCxnSpPr/>
          <p:nvPr/>
        </p:nvCxnSpPr>
        <p:spPr>
          <a:xfrm>
            <a:off x="8338872"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4" name="Google Shape;293;p22">
            <a:extLst>
              <a:ext uri="{FF2B5EF4-FFF2-40B4-BE49-F238E27FC236}">
                <a16:creationId xmlns:a16="http://schemas.microsoft.com/office/drawing/2014/main" id="{96854BCB-A5A1-387B-2191-2E2381C2637C}"/>
              </a:ext>
            </a:extLst>
          </p:cNvPr>
          <p:cNvCxnSpPr/>
          <p:nvPr/>
        </p:nvCxnSpPr>
        <p:spPr>
          <a:xfrm>
            <a:off x="7749954"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5" name="Google Shape;294;p22">
            <a:extLst>
              <a:ext uri="{FF2B5EF4-FFF2-40B4-BE49-F238E27FC236}">
                <a16:creationId xmlns:a16="http://schemas.microsoft.com/office/drawing/2014/main" id="{1D5447DF-F34F-4E30-4453-24E22DB00C4E}"/>
              </a:ext>
            </a:extLst>
          </p:cNvPr>
          <p:cNvCxnSpPr/>
          <p:nvPr/>
        </p:nvCxnSpPr>
        <p:spPr>
          <a:xfrm>
            <a:off x="7992154" y="490357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4" name="Google Shape;284;p22">
            <a:extLst>
              <a:ext uri="{FF2B5EF4-FFF2-40B4-BE49-F238E27FC236}">
                <a16:creationId xmlns:a16="http://schemas.microsoft.com/office/drawing/2014/main" id="{0875559F-432A-1C6B-993B-D005BA5826A6}"/>
              </a:ext>
            </a:extLst>
          </p:cNvPr>
          <p:cNvCxnSpPr/>
          <p:nvPr/>
        </p:nvCxnSpPr>
        <p:spPr>
          <a:xfrm>
            <a:off x="4653575" y="44359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5" name="Google Shape;285;p22">
            <a:extLst>
              <a:ext uri="{FF2B5EF4-FFF2-40B4-BE49-F238E27FC236}">
                <a16:creationId xmlns:a16="http://schemas.microsoft.com/office/drawing/2014/main" id="{8DE3BD2B-9D42-A642-B803-F84BF69A7D5C}"/>
              </a:ext>
            </a:extLst>
          </p:cNvPr>
          <p:cNvCxnSpPr/>
          <p:nvPr/>
        </p:nvCxnSpPr>
        <p:spPr>
          <a:xfrm>
            <a:off x="4183450" y="45412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6" name="Google Shape;286;p22">
            <a:extLst>
              <a:ext uri="{FF2B5EF4-FFF2-40B4-BE49-F238E27FC236}">
                <a16:creationId xmlns:a16="http://schemas.microsoft.com/office/drawing/2014/main" id="{872C1E47-CB1A-2C97-D24E-94B0AE6CA469}"/>
              </a:ext>
            </a:extLst>
          </p:cNvPr>
          <p:cNvCxnSpPr/>
          <p:nvPr/>
        </p:nvCxnSpPr>
        <p:spPr>
          <a:xfrm>
            <a:off x="4183450" y="48396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8" name="Google Shape;288;p22">
            <a:extLst>
              <a:ext uri="{FF2B5EF4-FFF2-40B4-BE49-F238E27FC236}">
                <a16:creationId xmlns:a16="http://schemas.microsoft.com/office/drawing/2014/main" id="{716BD65F-086C-D58F-DE4B-9F406BDCD6BC}"/>
              </a:ext>
            </a:extLst>
          </p:cNvPr>
          <p:cNvCxnSpPr/>
          <p:nvPr/>
        </p:nvCxnSpPr>
        <p:spPr>
          <a:xfrm>
            <a:off x="5295100" y="44271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9" name="Google Shape;289;p22">
            <a:extLst>
              <a:ext uri="{FF2B5EF4-FFF2-40B4-BE49-F238E27FC236}">
                <a16:creationId xmlns:a16="http://schemas.microsoft.com/office/drawing/2014/main" id="{E3A63253-700F-0834-3A0E-08673C1178AF}"/>
              </a:ext>
            </a:extLst>
          </p:cNvPr>
          <p:cNvCxnSpPr/>
          <p:nvPr/>
        </p:nvCxnSpPr>
        <p:spPr>
          <a:xfrm>
            <a:off x="3071788" y="46528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16" name="Google Shape;266;p22">
            <a:extLst>
              <a:ext uri="{FF2B5EF4-FFF2-40B4-BE49-F238E27FC236}">
                <a16:creationId xmlns:a16="http://schemas.microsoft.com/office/drawing/2014/main" id="{3B68A004-6449-1A49-09C6-21E54E48B330}"/>
              </a:ext>
            </a:extLst>
          </p:cNvPr>
          <p:cNvCxnSpPr/>
          <p:nvPr/>
        </p:nvCxnSpPr>
        <p:spPr>
          <a:xfrm>
            <a:off x="9611172" y="4504941"/>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6" name="Google Shape;276;p22">
            <a:extLst>
              <a:ext uri="{FF2B5EF4-FFF2-40B4-BE49-F238E27FC236}">
                <a16:creationId xmlns:a16="http://schemas.microsoft.com/office/drawing/2014/main" id="{0188E8E2-A8D1-1919-E70B-A73CD79B0837}"/>
              </a:ext>
            </a:extLst>
          </p:cNvPr>
          <p:cNvCxnSpPr/>
          <p:nvPr/>
        </p:nvCxnSpPr>
        <p:spPr>
          <a:xfrm>
            <a:off x="6403579" y="47264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7" name="Google Shape;277;p22">
            <a:extLst>
              <a:ext uri="{FF2B5EF4-FFF2-40B4-BE49-F238E27FC236}">
                <a16:creationId xmlns:a16="http://schemas.microsoft.com/office/drawing/2014/main" id="{212D204D-6EF8-5C31-6326-7D4483408866}"/>
              </a:ext>
            </a:extLst>
          </p:cNvPr>
          <p:cNvCxnSpPr/>
          <p:nvPr/>
        </p:nvCxnSpPr>
        <p:spPr>
          <a:xfrm>
            <a:off x="6903267" y="4651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8" name="Google Shape;278;p22">
            <a:extLst>
              <a:ext uri="{FF2B5EF4-FFF2-40B4-BE49-F238E27FC236}">
                <a16:creationId xmlns:a16="http://schemas.microsoft.com/office/drawing/2014/main" id="{287701E6-FC1C-17B0-1279-555959CD2788}"/>
              </a:ext>
            </a:extLst>
          </p:cNvPr>
          <p:cNvCxnSpPr/>
          <p:nvPr/>
        </p:nvCxnSpPr>
        <p:spPr>
          <a:xfrm>
            <a:off x="6652592" y="4976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9" name="Google Shape;279;p22">
            <a:extLst>
              <a:ext uri="{FF2B5EF4-FFF2-40B4-BE49-F238E27FC236}">
                <a16:creationId xmlns:a16="http://schemas.microsoft.com/office/drawing/2014/main" id="{89C0AD0C-602A-CCCC-F85A-FAE00F9F5EFE}"/>
              </a:ext>
            </a:extLst>
          </p:cNvPr>
          <p:cNvCxnSpPr/>
          <p:nvPr/>
        </p:nvCxnSpPr>
        <p:spPr>
          <a:xfrm>
            <a:off x="6468717"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0" name="Google Shape;280;p22">
            <a:extLst>
              <a:ext uri="{FF2B5EF4-FFF2-40B4-BE49-F238E27FC236}">
                <a16:creationId xmlns:a16="http://schemas.microsoft.com/office/drawing/2014/main" id="{1DF56322-8E88-678C-896C-E0A13834ED4F}"/>
              </a:ext>
            </a:extLst>
          </p:cNvPr>
          <p:cNvCxnSpPr/>
          <p:nvPr/>
        </p:nvCxnSpPr>
        <p:spPr>
          <a:xfrm>
            <a:off x="4494747" y="4976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1" name="Google Shape;281;p22">
            <a:extLst>
              <a:ext uri="{FF2B5EF4-FFF2-40B4-BE49-F238E27FC236}">
                <a16:creationId xmlns:a16="http://schemas.microsoft.com/office/drawing/2014/main" id="{9A1FE494-CAD4-02A8-5A4D-8C9AEA679E83}"/>
              </a:ext>
            </a:extLst>
          </p:cNvPr>
          <p:cNvCxnSpPr/>
          <p:nvPr/>
        </p:nvCxnSpPr>
        <p:spPr>
          <a:xfrm>
            <a:off x="7051917"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2" name="Google Shape;282;p22">
            <a:extLst>
              <a:ext uri="{FF2B5EF4-FFF2-40B4-BE49-F238E27FC236}">
                <a16:creationId xmlns:a16="http://schemas.microsoft.com/office/drawing/2014/main" id="{6C56366B-93E0-A23E-8759-1738ACCE0829}"/>
              </a:ext>
            </a:extLst>
          </p:cNvPr>
          <p:cNvCxnSpPr/>
          <p:nvPr/>
        </p:nvCxnSpPr>
        <p:spPr>
          <a:xfrm>
            <a:off x="7031574" y="570372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3" name="Google Shape;283;p22">
            <a:extLst>
              <a:ext uri="{FF2B5EF4-FFF2-40B4-BE49-F238E27FC236}">
                <a16:creationId xmlns:a16="http://schemas.microsoft.com/office/drawing/2014/main" id="{177E4BDE-DE67-CA1E-EAB0-3D403E425467}"/>
              </a:ext>
            </a:extLst>
          </p:cNvPr>
          <p:cNvCxnSpPr/>
          <p:nvPr/>
        </p:nvCxnSpPr>
        <p:spPr>
          <a:xfrm>
            <a:off x="8178657" y="4651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4" name="Google Shape;284;p22">
            <a:extLst>
              <a:ext uri="{FF2B5EF4-FFF2-40B4-BE49-F238E27FC236}">
                <a16:creationId xmlns:a16="http://schemas.microsoft.com/office/drawing/2014/main" id="{92E6E0FA-E311-02E4-14E0-3FCEC43B6184}"/>
              </a:ext>
            </a:extLst>
          </p:cNvPr>
          <p:cNvCxnSpPr/>
          <p:nvPr/>
        </p:nvCxnSpPr>
        <p:spPr>
          <a:xfrm>
            <a:off x="7985354" y="52031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5" name="Google Shape;285;p22">
            <a:extLst>
              <a:ext uri="{FF2B5EF4-FFF2-40B4-BE49-F238E27FC236}">
                <a16:creationId xmlns:a16="http://schemas.microsoft.com/office/drawing/2014/main" id="{4D0E9F68-CE9E-7F0E-950F-EA620BEFFEAD}"/>
              </a:ext>
            </a:extLst>
          </p:cNvPr>
          <p:cNvCxnSpPr/>
          <p:nvPr/>
        </p:nvCxnSpPr>
        <p:spPr>
          <a:xfrm>
            <a:off x="7515229" y="5308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6" name="Google Shape;286;p22">
            <a:extLst>
              <a:ext uri="{FF2B5EF4-FFF2-40B4-BE49-F238E27FC236}">
                <a16:creationId xmlns:a16="http://schemas.microsoft.com/office/drawing/2014/main" id="{C6BC4C10-AAAE-9104-010F-2A904DC1EFA0}"/>
              </a:ext>
            </a:extLst>
          </p:cNvPr>
          <p:cNvCxnSpPr/>
          <p:nvPr/>
        </p:nvCxnSpPr>
        <p:spPr>
          <a:xfrm>
            <a:off x="7003537" y="5293999"/>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7" name="Google Shape;287;p22">
            <a:extLst>
              <a:ext uri="{FF2B5EF4-FFF2-40B4-BE49-F238E27FC236}">
                <a16:creationId xmlns:a16="http://schemas.microsoft.com/office/drawing/2014/main" id="{3C131F46-DEA7-E1AC-0F29-D0F34156E956}"/>
              </a:ext>
            </a:extLst>
          </p:cNvPr>
          <p:cNvCxnSpPr/>
          <p:nvPr/>
        </p:nvCxnSpPr>
        <p:spPr>
          <a:xfrm>
            <a:off x="10069710" y="4810709"/>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8" name="Google Shape;288;p22">
            <a:extLst>
              <a:ext uri="{FF2B5EF4-FFF2-40B4-BE49-F238E27FC236}">
                <a16:creationId xmlns:a16="http://schemas.microsoft.com/office/drawing/2014/main" id="{ABAB0AA6-036D-7FAE-98FE-6C2A25210828}"/>
              </a:ext>
            </a:extLst>
          </p:cNvPr>
          <p:cNvCxnSpPr/>
          <p:nvPr/>
        </p:nvCxnSpPr>
        <p:spPr>
          <a:xfrm>
            <a:off x="9019193"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9" name="Google Shape;289;p22">
            <a:extLst>
              <a:ext uri="{FF2B5EF4-FFF2-40B4-BE49-F238E27FC236}">
                <a16:creationId xmlns:a16="http://schemas.microsoft.com/office/drawing/2014/main" id="{0101354B-600F-7876-69DA-05D70AD2225F}"/>
              </a:ext>
            </a:extLst>
          </p:cNvPr>
          <p:cNvCxnSpPr/>
          <p:nvPr/>
        </p:nvCxnSpPr>
        <p:spPr>
          <a:xfrm>
            <a:off x="5131531" y="49123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0" name="Google Shape;290;p22">
            <a:extLst>
              <a:ext uri="{FF2B5EF4-FFF2-40B4-BE49-F238E27FC236}">
                <a16:creationId xmlns:a16="http://schemas.microsoft.com/office/drawing/2014/main" id="{1505C093-88C3-5FFD-2F29-D3F39AAC70D8}"/>
              </a:ext>
            </a:extLst>
          </p:cNvPr>
          <p:cNvCxnSpPr/>
          <p:nvPr/>
        </p:nvCxnSpPr>
        <p:spPr>
          <a:xfrm>
            <a:off x="7552454" y="459964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1" name="Google Shape;291;p22">
            <a:extLst>
              <a:ext uri="{FF2B5EF4-FFF2-40B4-BE49-F238E27FC236}">
                <a16:creationId xmlns:a16="http://schemas.microsoft.com/office/drawing/2014/main" id="{5BACD89D-1857-8FDA-BA24-E2EC3C104B4C}"/>
              </a:ext>
            </a:extLst>
          </p:cNvPr>
          <p:cNvCxnSpPr/>
          <p:nvPr/>
        </p:nvCxnSpPr>
        <p:spPr>
          <a:xfrm>
            <a:off x="7368579" y="475761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2" name="Google Shape;292;p22">
            <a:extLst>
              <a:ext uri="{FF2B5EF4-FFF2-40B4-BE49-F238E27FC236}">
                <a16:creationId xmlns:a16="http://schemas.microsoft.com/office/drawing/2014/main" id="{A48188B4-3D68-781A-E20A-8BAB079C3312}"/>
              </a:ext>
            </a:extLst>
          </p:cNvPr>
          <p:cNvCxnSpPr/>
          <p:nvPr/>
        </p:nvCxnSpPr>
        <p:spPr>
          <a:xfrm>
            <a:off x="9425894" y="47724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3" name="Google Shape;293;p22">
            <a:extLst>
              <a:ext uri="{FF2B5EF4-FFF2-40B4-BE49-F238E27FC236}">
                <a16:creationId xmlns:a16="http://schemas.microsoft.com/office/drawing/2014/main" id="{A156D838-485F-E491-6D0C-689F72E0B36E}"/>
              </a:ext>
            </a:extLst>
          </p:cNvPr>
          <p:cNvCxnSpPr/>
          <p:nvPr/>
        </p:nvCxnSpPr>
        <p:spPr>
          <a:xfrm>
            <a:off x="7951779" y="4757618"/>
            <a:ext cx="465300" cy="0"/>
          </a:xfrm>
          <a:prstGeom prst="straightConnector1">
            <a:avLst/>
          </a:prstGeom>
          <a:noFill/>
          <a:ln w="38100" cap="flat" cmpd="sng">
            <a:solidFill>
              <a:schemeClr val="accent6"/>
            </a:solidFill>
            <a:prstDash val="solid"/>
            <a:round/>
            <a:headEnd type="none" w="med" len="med"/>
            <a:tailEnd type="none" w="med" len="med"/>
          </a:ln>
        </p:spPr>
      </p:cxnSp>
      <p:sp>
        <p:nvSpPr>
          <p:cNvPr id="465" name="TextBox 464">
            <a:extLst>
              <a:ext uri="{FF2B5EF4-FFF2-40B4-BE49-F238E27FC236}">
                <a16:creationId xmlns:a16="http://schemas.microsoft.com/office/drawing/2014/main" id="{2F5A9739-3E3A-BF3E-ADA5-1473EBB882D5}"/>
              </a:ext>
            </a:extLst>
          </p:cNvPr>
          <p:cNvSpPr txBox="1"/>
          <p:nvPr/>
        </p:nvSpPr>
        <p:spPr>
          <a:xfrm>
            <a:off x="430776" y="1318569"/>
            <a:ext cx="1837794" cy="646331"/>
          </a:xfrm>
          <a:prstGeom prst="rect">
            <a:avLst/>
          </a:prstGeom>
          <a:noFill/>
        </p:spPr>
        <p:txBody>
          <a:bodyPr wrap="square" rtlCol="0">
            <a:spAutoFit/>
          </a:bodyPr>
          <a:lstStyle/>
          <a:p>
            <a:r>
              <a:rPr lang="en-US" dirty="0"/>
              <a:t>Here’s our wedge gene sequence</a:t>
            </a:r>
          </a:p>
        </p:txBody>
      </p:sp>
      <p:cxnSp>
        <p:nvCxnSpPr>
          <p:cNvPr id="467" name="Straight Arrow Connector 466">
            <a:extLst>
              <a:ext uri="{FF2B5EF4-FFF2-40B4-BE49-F238E27FC236}">
                <a16:creationId xmlns:a16="http://schemas.microsoft.com/office/drawing/2014/main" id="{CD310590-B226-8735-BDDF-0176D804EE55}"/>
              </a:ext>
            </a:extLst>
          </p:cNvPr>
          <p:cNvCxnSpPr/>
          <p:nvPr/>
        </p:nvCxnSpPr>
        <p:spPr>
          <a:xfrm flipV="1">
            <a:off x="2813421" y="1713353"/>
            <a:ext cx="0" cy="47670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8" name="TextBox 467">
            <a:extLst>
              <a:ext uri="{FF2B5EF4-FFF2-40B4-BE49-F238E27FC236}">
                <a16:creationId xmlns:a16="http://schemas.microsoft.com/office/drawing/2014/main" id="{1DEE8706-3688-B890-E99B-DBD37B485F65}"/>
              </a:ext>
            </a:extLst>
          </p:cNvPr>
          <p:cNvSpPr txBox="1"/>
          <p:nvPr/>
        </p:nvSpPr>
        <p:spPr>
          <a:xfrm rot="16200000">
            <a:off x="2079767" y="5842210"/>
            <a:ext cx="1064674" cy="369332"/>
          </a:xfrm>
          <a:prstGeom prst="rect">
            <a:avLst/>
          </a:prstGeom>
          <a:noFill/>
        </p:spPr>
        <p:txBody>
          <a:bodyPr wrap="square" rtlCol="0">
            <a:spAutoFit/>
          </a:bodyPr>
          <a:lstStyle/>
          <a:p>
            <a:r>
              <a:rPr lang="en-US" dirty="0" err="1"/>
              <a:t>bitscore</a:t>
            </a:r>
            <a:endParaRPr lang="en-US" dirty="0"/>
          </a:p>
        </p:txBody>
      </p:sp>
      <p:sp>
        <p:nvSpPr>
          <p:cNvPr id="470" name="TextBox 469">
            <a:extLst>
              <a:ext uri="{FF2B5EF4-FFF2-40B4-BE49-F238E27FC236}">
                <a16:creationId xmlns:a16="http://schemas.microsoft.com/office/drawing/2014/main" id="{937E0A39-4F36-424A-0403-1254024E9E4C}"/>
              </a:ext>
            </a:extLst>
          </p:cNvPr>
          <p:cNvSpPr txBox="1"/>
          <p:nvPr/>
        </p:nvSpPr>
        <p:spPr>
          <a:xfrm>
            <a:off x="2847542" y="992974"/>
            <a:ext cx="2174099" cy="369332"/>
          </a:xfrm>
          <a:prstGeom prst="rect">
            <a:avLst/>
          </a:prstGeom>
          <a:noFill/>
        </p:spPr>
        <p:txBody>
          <a:bodyPr wrap="square" rtlCol="0">
            <a:spAutoFit/>
          </a:bodyPr>
          <a:lstStyle/>
          <a:p>
            <a:r>
              <a:rPr lang="en-US" u="sng" dirty="0"/>
              <a:t>sequence position</a:t>
            </a:r>
          </a:p>
        </p:txBody>
      </p:sp>
      <p:cxnSp>
        <p:nvCxnSpPr>
          <p:cNvPr id="474" name="Straight Connector 473">
            <a:extLst>
              <a:ext uri="{FF2B5EF4-FFF2-40B4-BE49-F238E27FC236}">
                <a16:creationId xmlns:a16="http://schemas.microsoft.com/office/drawing/2014/main" id="{D9B93AF5-1D1E-75CD-B87D-CD317ECC68EF}"/>
              </a:ext>
            </a:extLst>
          </p:cNvPr>
          <p:cNvCxnSpPr>
            <a:cxnSpLocks/>
          </p:cNvCxnSpPr>
          <p:nvPr/>
        </p:nvCxnSpPr>
        <p:spPr>
          <a:xfrm>
            <a:off x="2816139" y="3506585"/>
            <a:ext cx="840433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7" name="TextBox 476">
            <a:extLst>
              <a:ext uri="{FF2B5EF4-FFF2-40B4-BE49-F238E27FC236}">
                <a16:creationId xmlns:a16="http://schemas.microsoft.com/office/drawing/2014/main" id="{30A3F7F4-A898-E0FF-D715-86461F2FEDE0}"/>
              </a:ext>
            </a:extLst>
          </p:cNvPr>
          <p:cNvSpPr txBox="1"/>
          <p:nvPr/>
        </p:nvSpPr>
        <p:spPr>
          <a:xfrm>
            <a:off x="182179" y="2110863"/>
            <a:ext cx="2357284" cy="4616648"/>
          </a:xfrm>
          <a:prstGeom prst="rect">
            <a:avLst/>
          </a:prstGeom>
          <a:noFill/>
        </p:spPr>
        <p:txBody>
          <a:bodyPr wrap="square" rtlCol="0">
            <a:spAutoFit/>
          </a:bodyPr>
          <a:lstStyle/>
          <a:p>
            <a:pPr marL="285750" indent="-285750">
              <a:buFont typeface="Arial" panose="020B0604020202020204" pitchFamily="34" charset="0"/>
              <a:buChar char="•"/>
            </a:pPr>
            <a:r>
              <a:rPr lang="en-US" sz="1400" dirty="0"/>
              <a:t>In the simple and clear case, a static alignment score filter works.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Sufficient sequence distance between gene/function.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True positive classification is made.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Off target reads are discarded.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Good relative abundance estimate achieved.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Still an issue of how to choose the filter threshold.</a:t>
            </a:r>
          </a:p>
          <a:p>
            <a:endParaRPr lang="en-US" sz="1400" dirty="0"/>
          </a:p>
        </p:txBody>
      </p:sp>
      <p:cxnSp>
        <p:nvCxnSpPr>
          <p:cNvPr id="546" name="Google Shape;266;p22">
            <a:extLst>
              <a:ext uri="{FF2B5EF4-FFF2-40B4-BE49-F238E27FC236}">
                <a16:creationId xmlns:a16="http://schemas.microsoft.com/office/drawing/2014/main" id="{4BEE2B6C-F35A-7BD6-FE07-349D2862C692}"/>
              </a:ext>
            </a:extLst>
          </p:cNvPr>
          <p:cNvCxnSpPr/>
          <p:nvPr/>
        </p:nvCxnSpPr>
        <p:spPr>
          <a:xfrm>
            <a:off x="5967082" y="36332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47" name="Google Shape;256;p22">
            <a:extLst>
              <a:ext uri="{FF2B5EF4-FFF2-40B4-BE49-F238E27FC236}">
                <a16:creationId xmlns:a16="http://schemas.microsoft.com/office/drawing/2014/main" id="{5CF1E240-8779-4C7D-EF26-A92B00AF5C47}"/>
              </a:ext>
            </a:extLst>
          </p:cNvPr>
          <p:cNvCxnSpPr/>
          <p:nvPr/>
        </p:nvCxnSpPr>
        <p:spPr>
          <a:xfrm>
            <a:off x="7411882"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48" name="Google Shape;257;p22">
            <a:extLst>
              <a:ext uri="{FF2B5EF4-FFF2-40B4-BE49-F238E27FC236}">
                <a16:creationId xmlns:a16="http://schemas.microsoft.com/office/drawing/2014/main" id="{A8770AC5-5C75-83AE-0DF9-D1F0D50EDDC3}"/>
              </a:ext>
            </a:extLst>
          </p:cNvPr>
          <p:cNvCxnSpPr/>
          <p:nvPr/>
        </p:nvCxnSpPr>
        <p:spPr>
          <a:xfrm>
            <a:off x="5560150" y="400474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49" name="Google Shape;258;p22">
            <a:extLst>
              <a:ext uri="{FF2B5EF4-FFF2-40B4-BE49-F238E27FC236}">
                <a16:creationId xmlns:a16="http://schemas.microsoft.com/office/drawing/2014/main" id="{5A7611DE-B306-320E-F207-F03348A57B87}"/>
              </a:ext>
            </a:extLst>
          </p:cNvPr>
          <p:cNvCxnSpPr/>
          <p:nvPr/>
        </p:nvCxnSpPr>
        <p:spPr>
          <a:xfrm>
            <a:off x="7213411" y="40005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50" name="Google Shape;259;p22">
            <a:extLst>
              <a:ext uri="{FF2B5EF4-FFF2-40B4-BE49-F238E27FC236}">
                <a16:creationId xmlns:a16="http://schemas.microsoft.com/office/drawing/2014/main" id="{E2F49D03-164B-3F20-CD8A-A5241BECC86C}"/>
              </a:ext>
            </a:extLst>
          </p:cNvPr>
          <p:cNvCxnSpPr/>
          <p:nvPr/>
        </p:nvCxnSpPr>
        <p:spPr>
          <a:xfrm>
            <a:off x="6306268" y="387976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51" name="Google Shape;260;p22">
            <a:extLst>
              <a:ext uri="{FF2B5EF4-FFF2-40B4-BE49-F238E27FC236}">
                <a16:creationId xmlns:a16="http://schemas.microsoft.com/office/drawing/2014/main" id="{3F707AF2-9074-5049-95C0-73013588A9BA}"/>
              </a:ext>
            </a:extLst>
          </p:cNvPr>
          <p:cNvCxnSpPr/>
          <p:nvPr/>
        </p:nvCxnSpPr>
        <p:spPr>
          <a:xfrm>
            <a:off x="6126617" y="42752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52" name="Google Shape;261;p22">
            <a:extLst>
              <a:ext uri="{FF2B5EF4-FFF2-40B4-BE49-F238E27FC236}">
                <a16:creationId xmlns:a16="http://schemas.microsoft.com/office/drawing/2014/main" id="{7E829288-EC49-24EE-D301-5E106BE3F55E}"/>
              </a:ext>
            </a:extLst>
          </p:cNvPr>
          <p:cNvCxnSpPr/>
          <p:nvPr/>
        </p:nvCxnSpPr>
        <p:spPr>
          <a:xfrm>
            <a:off x="7661062" y="413748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53" name="Google Shape;262;p22">
            <a:extLst>
              <a:ext uri="{FF2B5EF4-FFF2-40B4-BE49-F238E27FC236}">
                <a16:creationId xmlns:a16="http://schemas.microsoft.com/office/drawing/2014/main" id="{36251860-815E-DF1D-B6CB-8D5C802FBEAE}"/>
              </a:ext>
            </a:extLst>
          </p:cNvPr>
          <p:cNvCxnSpPr/>
          <p:nvPr/>
        </p:nvCxnSpPr>
        <p:spPr>
          <a:xfrm>
            <a:off x="6223306" y="41278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54" name="Google Shape;263;p22">
            <a:extLst>
              <a:ext uri="{FF2B5EF4-FFF2-40B4-BE49-F238E27FC236}">
                <a16:creationId xmlns:a16="http://schemas.microsoft.com/office/drawing/2014/main" id="{0D26BCC6-B64B-C2F1-91E7-EB5DF3ECDCDE}"/>
              </a:ext>
            </a:extLst>
          </p:cNvPr>
          <p:cNvCxnSpPr/>
          <p:nvPr/>
        </p:nvCxnSpPr>
        <p:spPr>
          <a:xfrm>
            <a:off x="6672748" y="399036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55" name="Google Shape;264;p22">
            <a:extLst>
              <a:ext uri="{FF2B5EF4-FFF2-40B4-BE49-F238E27FC236}">
                <a16:creationId xmlns:a16="http://schemas.microsoft.com/office/drawing/2014/main" id="{738B1C92-0715-202F-AFE6-B4F26FE2495D}"/>
              </a:ext>
            </a:extLst>
          </p:cNvPr>
          <p:cNvCxnSpPr/>
          <p:nvPr/>
        </p:nvCxnSpPr>
        <p:spPr>
          <a:xfrm>
            <a:off x="6866295" y="41918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56" name="Google Shape;266;p22">
            <a:extLst>
              <a:ext uri="{FF2B5EF4-FFF2-40B4-BE49-F238E27FC236}">
                <a16:creationId xmlns:a16="http://schemas.microsoft.com/office/drawing/2014/main" id="{0372C5E9-088E-3A1D-A851-06ECC4C53A8F}"/>
              </a:ext>
            </a:extLst>
          </p:cNvPr>
          <p:cNvCxnSpPr/>
          <p:nvPr/>
        </p:nvCxnSpPr>
        <p:spPr>
          <a:xfrm>
            <a:off x="4785752" y="365405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57" name="Google Shape;268;p22">
            <a:extLst>
              <a:ext uri="{FF2B5EF4-FFF2-40B4-BE49-F238E27FC236}">
                <a16:creationId xmlns:a16="http://schemas.microsoft.com/office/drawing/2014/main" id="{733A05EE-B199-2612-236F-71FDFB6E914D}"/>
              </a:ext>
            </a:extLst>
          </p:cNvPr>
          <p:cNvCxnSpPr/>
          <p:nvPr/>
        </p:nvCxnSpPr>
        <p:spPr>
          <a:xfrm>
            <a:off x="7724261" y="436148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58" name="Google Shape;270;p22">
            <a:extLst>
              <a:ext uri="{FF2B5EF4-FFF2-40B4-BE49-F238E27FC236}">
                <a16:creationId xmlns:a16="http://schemas.microsoft.com/office/drawing/2014/main" id="{D5E9C2D5-D5A2-35CD-D69C-3F196F41A634}"/>
              </a:ext>
            </a:extLst>
          </p:cNvPr>
          <p:cNvCxnSpPr/>
          <p:nvPr/>
        </p:nvCxnSpPr>
        <p:spPr>
          <a:xfrm>
            <a:off x="6649836" y="376672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59" name="Google Shape;272;p22">
            <a:extLst>
              <a:ext uri="{FF2B5EF4-FFF2-40B4-BE49-F238E27FC236}">
                <a16:creationId xmlns:a16="http://schemas.microsoft.com/office/drawing/2014/main" id="{160CCF50-9C43-84C3-081B-15B9724F8ECD}"/>
              </a:ext>
            </a:extLst>
          </p:cNvPr>
          <p:cNvCxnSpPr/>
          <p:nvPr/>
        </p:nvCxnSpPr>
        <p:spPr>
          <a:xfrm>
            <a:off x="6857862"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61" name="Google Shape;274;p22">
            <a:extLst>
              <a:ext uri="{FF2B5EF4-FFF2-40B4-BE49-F238E27FC236}">
                <a16:creationId xmlns:a16="http://schemas.microsoft.com/office/drawing/2014/main" id="{A53CA0A3-1C98-02E9-0727-74B4EA2CB1D2}"/>
              </a:ext>
            </a:extLst>
          </p:cNvPr>
          <p:cNvCxnSpPr/>
          <p:nvPr/>
        </p:nvCxnSpPr>
        <p:spPr>
          <a:xfrm>
            <a:off x="7291361" y="375794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62" name="Google Shape;290;p22">
            <a:extLst>
              <a:ext uri="{FF2B5EF4-FFF2-40B4-BE49-F238E27FC236}">
                <a16:creationId xmlns:a16="http://schemas.microsoft.com/office/drawing/2014/main" id="{51EE4DD6-BB60-4884-DFEC-E809B106573F}"/>
              </a:ext>
            </a:extLst>
          </p:cNvPr>
          <p:cNvCxnSpPr/>
          <p:nvPr/>
        </p:nvCxnSpPr>
        <p:spPr>
          <a:xfrm>
            <a:off x="9633961" y="437928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63" name="Google Shape;276;p22">
            <a:extLst>
              <a:ext uri="{FF2B5EF4-FFF2-40B4-BE49-F238E27FC236}">
                <a16:creationId xmlns:a16="http://schemas.microsoft.com/office/drawing/2014/main" id="{F650F1E1-313D-0F98-FA90-9EE676FBCC78}"/>
              </a:ext>
            </a:extLst>
          </p:cNvPr>
          <p:cNvCxnSpPr/>
          <p:nvPr/>
        </p:nvCxnSpPr>
        <p:spPr>
          <a:xfrm>
            <a:off x="3071800" y="39592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64" name="Google Shape;277;p22">
            <a:extLst>
              <a:ext uri="{FF2B5EF4-FFF2-40B4-BE49-F238E27FC236}">
                <a16:creationId xmlns:a16="http://schemas.microsoft.com/office/drawing/2014/main" id="{55231498-C57A-5939-2CC2-E9BE2D84D669}"/>
              </a:ext>
            </a:extLst>
          </p:cNvPr>
          <p:cNvCxnSpPr/>
          <p:nvPr/>
        </p:nvCxnSpPr>
        <p:spPr>
          <a:xfrm>
            <a:off x="3571488" y="38843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65" name="Google Shape;278;p22">
            <a:extLst>
              <a:ext uri="{FF2B5EF4-FFF2-40B4-BE49-F238E27FC236}">
                <a16:creationId xmlns:a16="http://schemas.microsoft.com/office/drawing/2014/main" id="{2FC61262-043A-6C49-0C45-82DC641923AB}"/>
              </a:ext>
            </a:extLst>
          </p:cNvPr>
          <p:cNvCxnSpPr/>
          <p:nvPr/>
        </p:nvCxnSpPr>
        <p:spPr>
          <a:xfrm>
            <a:off x="3320813" y="42091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66" name="Google Shape;279;p22">
            <a:extLst>
              <a:ext uri="{FF2B5EF4-FFF2-40B4-BE49-F238E27FC236}">
                <a16:creationId xmlns:a16="http://schemas.microsoft.com/office/drawing/2014/main" id="{B65D44B9-98CC-AD6F-2D8F-367700FE0A84}"/>
              </a:ext>
            </a:extLst>
          </p:cNvPr>
          <p:cNvCxnSpPr/>
          <p:nvPr/>
        </p:nvCxnSpPr>
        <p:spPr>
          <a:xfrm>
            <a:off x="3136938" y="43671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67" name="Google Shape;280;p22">
            <a:extLst>
              <a:ext uri="{FF2B5EF4-FFF2-40B4-BE49-F238E27FC236}">
                <a16:creationId xmlns:a16="http://schemas.microsoft.com/office/drawing/2014/main" id="{7F5114A0-27B1-11D7-B7A4-10A717E81883}"/>
              </a:ext>
            </a:extLst>
          </p:cNvPr>
          <p:cNvCxnSpPr/>
          <p:nvPr/>
        </p:nvCxnSpPr>
        <p:spPr>
          <a:xfrm>
            <a:off x="3915942" y="42360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68" name="Google Shape;281;p22">
            <a:extLst>
              <a:ext uri="{FF2B5EF4-FFF2-40B4-BE49-F238E27FC236}">
                <a16:creationId xmlns:a16="http://schemas.microsoft.com/office/drawing/2014/main" id="{709CF20A-6752-9ED2-3E59-AA5B7D0B6B83}"/>
              </a:ext>
            </a:extLst>
          </p:cNvPr>
          <p:cNvCxnSpPr/>
          <p:nvPr/>
        </p:nvCxnSpPr>
        <p:spPr>
          <a:xfrm>
            <a:off x="3720138" y="43671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69" name="Google Shape;282;p22">
            <a:extLst>
              <a:ext uri="{FF2B5EF4-FFF2-40B4-BE49-F238E27FC236}">
                <a16:creationId xmlns:a16="http://schemas.microsoft.com/office/drawing/2014/main" id="{A4068785-C585-FCF7-7A83-4B56EC9E1843}"/>
              </a:ext>
            </a:extLst>
          </p:cNvPr>
          <p:cNvCxnSpPr/>
          <p:nvPr/>
        </p:nvCxnSpPr>
        <p:spPr>
          <a:xfrm>
            <a:off x="4518517" y="433612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70" name="Google Shape;283;p22">
            <a:extLst>
              <a:ext uri="{FF2B5EF4-FFF2-40B4-BE49-F238E27FC236}">
                <a16:creationId xmlns:a16="http://schemas.microsoft.com/office/drawing/2014/main" id="{3A084A08-CF54-B75F-6D2F-1183ED134EE7}"/>
              </a:ext>
            </a:extLst>
          </p:cNvPr>
          <p:cNvCxnSpPr/>
          <p:nvPr/>
        </p:nvCxnSpPr>
        <p:spPr>
          <a:xfrm>
            <a:off x="5085300" y="42384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71" name="Google Shape;287;p22">
            <a:extLst>
              <a:ext uri="{FF2B5EF4-FFF2-40B4-BE49-F238E27FC236}">
                <a16:creationId xmlns:a16="http://schemas.microsoft.com/office/drawing/2014/main" id="{62FD2095-3A63-7554-11AE-DC1F03295AF6}"/>
              </a:ext>
            </a:extLst>
          </p:cNvPr>
          <p:cNvCxnSpPr/>
          <p:nvPr/>
        </p:nvCxnSpPr>
        <p:spPr>
          <a:xfrm>
            <a:off x="4526817" y="412785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72" name="Google Shape;290;p22">
            <a:extLst>
              <a:ext uri="{FF2B5EF4-FFF2-40B4-BE49-F238E27FC236}">
                <a16:creationId xmlns:a16="http://schemas.microsoft.com/office/drawing/2014/main" id="{BC86260B-BDC3-FA5F-A2C2-45F566DFDA69}"/>
              </a:ext>
            </a:extLst>
          </p:cNvPr>
          <p:cNvCxnSpPr/>
          <p:nvPr/>
        </p:nvCxnSpPr>
        <p:spPr>
          <a:xfrm>
            <a:off x="4220675" y="383238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73" name="Google Shape;291;p22">
            <a:extLst>
              <a:ext uri="{FF2B5EF4-FFF2-40B4-BE49-F238E27FC236}">
                <a16:creationId xmlns:a16="http://schemas.microsoft.com/office/drawing/2014/main" id="{E14CAB7D-3870-E9D8-2241-DB8860B5DC98}"/>
              </a:ext>
            </a:extLst>
          </p:cNvPr>
          <p:cNvCxnSpPr/>
          <p:nvPr/>
        </p:nvCxnSpPr>
        <p:spPr>
          <a:xfrm>
            <a:off x="4036800" y="39903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74" name="Google Shape;292;p22">
            <a:extLst>
              <a:ext uri="{FF2B5EF4-FFF2-40B4-BE49-F238E27FC236}">
                <a16:creationId xmlns:a16="http://schemas.microsoft.com/office/drawing/2014/main" id="{BB911DA9-CDBD-9412-CD07-FD31756BEF5A}"/>
              </a:ext>
            </a:extLst>
          </p:cNvPr>
          <p:cNvCxnSpPr/>
          <p:nvPr/>
        </p:nvCxnSpPr>
        <p:spPr>
          <a:xfrm>
            <a:off x="5474199" y="384731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75" name="Google Shape;293;p22">
            <a:extLst>
              <a:ext uri="{FF2B5EF4-FFF2-40B4-BE49-F238E27FC236}">
                <a16:creationId xmlns:a16="http://schemas.microsoft.com/office/drawing/2014/main" id="{E9B9349F-F68E-A2FB-6657-EEE21480E881}"/>
              </a:ext>
            </a:extLst>
          </p:cNvPr>
          <p:cNvCxnSpPr/>
          <p:nvPr/>
        </p:nvCxnSpPr>
        <p:spPr>
          <a:xfrm>
            <a:off x="4620000" y="39903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76" name="Google Shape;294;p22">
            <a:extLst>
              <a:ext uri="{FF2B5EF4-FFF2-40B4-BE49-F238E27FC236}">
                <a16:creationId xmlns:a16="http://schemas.microsoft.com/office/drawing/2014/main" id="{838E5506-534F-3D8B-E35C-342832C4B0F6}"/>
              </a:ext>
            </a:extLst>
          </p:cNvPr>
          <p:cNvCxnSpPr/>
          <p:nvPr/>
        </p:nvCxnSpPr>
        <p:spPr>
          <a:xfrm>
            <a:off x="4862200" y="382361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78" name="Google Shape;265;p22">
            <a:extLst>
              <a:ext uri="{FF2B5EF4-FFF2-40B4-BE49-F238E27FC236}">
                <a16:creationId xmlns:a16="http://schemas.microsoft.com/office/drawing/2014/main" id="{9131165E-0B09-73CC-9AEF-6B374725ADF4}"/>
              </a:ext>
            </a:extLst>
          </p:cNvPr>
          <p:cNvCxnSpPr/>
          <p:nvPr/>
        </p:nvCxnSpPr>
        <p:spPr>
          <a:xfrm>
            <a:off x="10133992" y="371883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79" name="Google Shape;266;p22">
            <a:extLst>
              <a:ext uri="{FF2B5EF4-FFF2-40B4-BE49-F238E27FC236}">
                <a16:creationId xmlns:a16="http://schemas.microsoft.com/office/drawing/2014/main" id="{11D1755C-B415-6E60-B035-04E009D135D4}"/>
              </a:ext>
            </a:extLst>
          </p:cNvPr>
          <p:cNvCxnSpPr/>
          <p:nvPr/>
        </p:nvCxnSpPr>
        <p:spPr>
          <a:xfrm>
            <a:off x="10477713" y="402190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80" name="Google Shape;267;p22">
            <a:extLst>
              <a:ext uri="{FF2B5EF4-FFF2-40B4-BE49-F238E27FC236}">
                <a16:creationId xmlns:a16="http://schemas.microsoft.com/office/drawing/2014/main" id="{827D9B01-A9CB-F22C-03F2-597CD61735AC}"/>
              </a:ext>
            </a:extLst>
          </p:cNvPr>
          <p:cNvCxnSpPr/>
          <p:nvPr/>
        </p:nvCxnSpPr>
        <p:spPr>
          <a:xfrm>
            <a:off x="10309067" y="42752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81" name="Google Shape;269;p22">
            <a:extLst>
              <a:ext uri="{FF2B5EF4-FFF2-40B4-BE49-F238E27FC236}">
                <a16:creationId xmlns:a16="http://schemas.microsoft.com/office/drawing/2014/main" id="{47D34785-B272-AED7-3D9B-54C45D8C5699}"/>
              </a:ext>
            </a:extLst>
          </p:cNvPr>
          <p:cNvCxnSpPr/>
          <p:nvPr/>
        </p:nvCxnSpPr>
        <p:spPr>
          <a:xfrm>
            <a:off x="10034167"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83" name="Google Shape;257;p22">
            <a:extLst>
              <a:ext uri="{FF2B5EF4-FFF2-40B4-BE49-F238E27FC236}">
                <a16:creationId xmlns:a16="http://schemas.microsoft.com/office/drawing/2014/main" id="{EAB61DE4-AD2D-A020-0DEC-CCC4CECAA6A7}"/>
              </a:ext>
            </a:extLst>
          </p:cNvPr>
          <p:cNvCxnSpPr/>
          <p:nvPr/>
        </p:nvCxnSpPr>
        <p:spPr>
          <a:xfrm>
            <a:off x="7799147" y="37104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84" name="Google Shape;258;p22">
            <a:extLst>
              <a:ext uri="{FF2B5EF4-FFF2-40B4-BE49-F238E27FC236}">
                <a16:creationId xmlns:a16="http://schemas.microsoft.com/office/drawing/2014/main" id="{A93D5507-C430-D4EB-724C-C1BBA40A887D}"/>
              </a:ext>
            </a:extLst>
          </p:cNvPr>
          <p:cNvCxnSpPr/>
          <p:nvPr/>
        </p:nvCxnSpPr>
        <p:spPr>
          <a:xfrm>
            <a:off x="7957147" y="385968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85" name="Google Shape;259;p22">
            <a:extLst>
              <a:ext uri="{FF2B5EF4-FFF2-40B4-BE49-F238E27FC236}">
                <a16:creationId xmlns:a16="http://schemas.microsoft.com/office/drawing/2014/main" id="{8D9687C3-16D0-6CB6-B806-F5A686979F88}"/>
              </a:ext>
            </a:extLst>
          </p:cNvPr>
          <p:cNvCxnSpPr/>
          <p:nvPr/>
        </p:nvCxnSpPr>
        <p:spPr>
          <a:xfrm>
            <a:off x="7773272" y="40176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86" name="Google Shape;260;p22">
            <a:extLst>
              <a:ext uri="{FF2B5EF4-FFF2-40B4-BE49-F238E27FC236}">
                <a16:creationId xmlns:a16="http://schemas.microsoft.com/office/drawing/2014/main" id="{086733D1-3E0A-7C08-9A59-826693F320FB}"/>
              </a:ext>
            </a:extLst>
          </p:cNvPr>
          <p:cNvCxnSpPr/>
          <p:nvPr/>
        </p:nvCxnSpPr>
        <p:spPr>
          <a:xfrm>
            <a:off x="8207822" y="41405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87" name="Google Shape;261;p22">
            <a:extLst>
              <a:ext uri="{FF2B5EF4-FFF2-40B4-BE49-F238E27FC236}">
                <a16:creationId xmlns:a16="http://schemas.microsoft.com/office/drawing/2014/main" id="{30CA7641-87BA-BC67-668A-5FB7C9C54FF2}"/>
              </a:ext>
            </a:extLst>
          </p:cNvPr>
          <p:cNvCxnSpPr/>
          <p:nvPr/>
        </p:nvCxnSpPr>
        <p:spPr>
          <a:xfrm>
            <a:off x="8356472" y="40176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88" name="Google Shape;262;p22">
            <a:extLst>
              <a:ext uri="{FF2B5EF4-FFF2-40B4-BE49-F238E27FC236}">
                <a16:creationId xmlns:a16="http://schemas.microsoft.com/office/drawing/2014/main" id="{5876A510-9BA0-659F-0DBA-FFD92861C4BB}"/>
              </a:ext>
            </a:extLst>
          </p:cNvPr>
          <p:cNvCxnSpPr/>
          <p:nvPr/>
        </p:nvCxnSpPr>
        <p:spPr>
          <a:xfrm>
            <a:off x="8598672" y="38509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89" name="Google Shape;263;p22">
            <a:extLst>
              <a:ext uri="{FF2B5EF4-FFF2-40B4-BE49-F238E27FC236}">
                <a16:creationId xmlns:a16="http://schemas.microsoft.com/office/drawing/2014/main" id="{9D5F6568-AAEB-29E4-3F09-046E77C76F7B}"/>
              </a:ext>
            </a:extLst>
          </p:cNvPr>
          <p:cNvCxnSpPr/>
          <p:nvPr/>
        </p:nvCxnSpPr>
        <p:spPr>
          <a:xfrm>
            <a:off x="9131909" y="39372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90" name="Google Shape;264;p22">
            <a:extLst>
              <a:ext uri="{FF2B5EF4-FFF2-40B4-BE49-F238E27FC236}">
                <a16:creationId xmlns:a16="http://schemas.microsoft.com/office/drawing/2014/main" id="{76CC7D67-FD43-75E0-4808-4F081F000ADB}"/>
              </a:ext>
            </a:extLst>
          </p:cNvPr>
          <p:cNvCxnSpPr/>
          <p:nvPr/>
        </p:nvCxnSpPr>
        <p:spPr>
          <a:xfrm>
            <a:off x="9289909" y="408648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91" name="Google Shape;265;p22">
            <a:extLst>
              <a:ext uri="{FF2B5EF4-FFF2-40B4-BE49-F238E27FC236}">
                <a16:creationId xmlns:a16="http://schemas.microsoft.com/office/drawing/2014/main" id="{421B8EA4-9B72-8530-3AD5-D1D9973A6CB2}"/>
              </a:ext>
            </a:extLst>
          </p:cNvPr>
          <p:cNvCxnSpPr/>
          <p:nvPr/>
        </p:nvCxnSpPr>
        <p:spPr>
          <a:xfrm>
            <a:off x="8956834" y="41918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92" name="Google Shape;267;p22">
            <a:extLst>
              <a:ext uri="{FF2B5EF4-FFF2-40B4-BE49-F238E27FC236}">
                <a16:creationId xmlns:a16="http://schemas.microsoft.com/office/drawing/2014/main" id="{B6E62E67-2C97-C3A2-229B-E67F2C2F5E45}"/>
              </a:ext>
            </a:extLst>
          </p:cNvPr>
          <p:cNvCxnSpPr/>
          <p:nvPr/>
        </p:nvCxnSpPr>
        <p:spPr>
          <a:xfrm>
            <a:off x="9689234" y="42444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93" name="Google Shape;268;p22">
            <a:extLst>
              <a:ext uri="{FF2B5EF4-FFF2-40B4-BE49-F238E27FC236}">
                <a16:creationId xmlns:a16="http://schemas.microsoft.com/office/drawing/2014/main" id="{B978C8ED-5429-DFA7-3D3A-984D7C91701A}"/>
              </a:ext>
            </a:extLst>
          </p:cNvPr>
          <p:cNvCxnSpPr/>
          <p:nvPr/>
        </p:nvCxnSpPr>
        <p:spPr>
          <a:xfrm>
            <a:off x="9931434" y="40777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94" name="Google Shape;269;p22">
            <a:extLst>
              <a:ext uri="{FF2B5EF4-FFF2-40B4-BE49-F238E27FC236}">
                <a16:creationId xmlns:a16="http://schemas.microsoft.com/office/drawing/2014/main" id="{39FA61F8-C3F7-F8EC-3385-0D3CD70AFBF9}"/>
              </a:ext>
            </a:extLst>
          </p:cNvPr>
          <p:cNvCxnSpPr/>
          <p:nvPr/>
        </p:nvCxnSpPr>
        <p:spPr>
          <a:xfrm>
            <a:off x="8857009" y="435002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96" name="Google Shape;272;p22">
            <a:extLst>
              <a:ext uri="{FF2B5EF4-FFF2-40B4-BE49-F238E27FC236}">
                <a16:creationId xmlns:a16="http://schemas.microsoft.com/office/drawing/2014/main" id="{73C09E86-F204-3656-B278-9F5551325261}"/>
              </a:ext>
            </a:extLst>
          </p:cNvPr>
          <p:cNvCxnSpPr/>
          <p:nvPr/>
        </p:nvCxnSpPr>
        <p:spPr>
          <a:xfrm>
            <a:off x="9107684" y="376381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97" name="Google Shape;256;p22">
            <a:extLst>
              <a:ext uri="{FF2B5EF4-FFF2-40B4-BE49-F238E27FC236}">
                <a16:creationId xmlns:a16="http://schemas.microsoft.com/office/drawing/2014/main" id="{14E7E444-76F2-A827-4AC8-EFFA66533358}"/>
              </a:ext>
            </a:extLst>
          </p:cNvPr>
          <p:cNvCxnSpPr/>
          <p:nvPr/>
        </p:nvCxnSpPr>
        <p:spPr>
          <a:xfrm rot="10800000">
            <a:off x="3574586" y="367034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599" name="Google Shape;273;p22">
            <a:extLst>
              <a:ext uri="{FF2B5EF4-FFF2-40B4-BE49-F238E27FC236}">
                <a16:creationId xmlns:a16="http://schemas.microsoft.com/office/drawing/2014/main" id="{04BA6176-E884-8361-85FA-290119714C1E}"/>
              </a:ext>
            </a:extLst>
          </p:cNvPr>
          <p:cNvCxnSpPr/>
          <p:nvPr/>
        </p:nvCxnSpPr>
        <p:spPr>
          <a:xfrm rot="10800000">
            <a:off x="4169861" y="371810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600" name="Google Shape;294;p22">
            <a:extLst>
              <a:ext uri="{FF2B5EF4-FFF2-40B4-BE49-F238E27FC236}">
                <a16:creationId xmlns:a16="http://schemas.microsoft.com/office/drawing/2014/main" id="{760382DE-954D-7B28-D0CA-C717EA7B310D}"/>
              </a:ext>
            </a:extLst>
          </p:cNvPr>
          <p:cNvCxnSpPr/>
          <p:nvPr/>
        </p:nvCxnSpPr>
        <p:spPr>
          <a:xfrm>
            <a:off x="8296918" y="43655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2" name="Straight Arrow Connector 1">
            <a:extLst>
              <a:ext uri="{FF2B5EF4-FFF2-40B4-BE49-F238E27FC236}">
                <a16:creationId xmlns:a16="http://schemas.microsoft.com/office/drawing/2014/main" id="{E7F155F3-8373-73DA-E28D-4F9315711D41}"/>
              </a:ext>
            </a:extLst>
          </p:cNvPr>
          <p:cNvCxnSpPr>
            <a:cxnSpLocks/>
          </p:cNvCxnSpPr>
          <p:nvPr/>
        </p:nvCxnSpPr>
        <p:spPr>
          <a:xfrm>
            <a:off x="2775564" y="6517526"/>
            <a:ext cx="86375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02A5505-6124-8AEF-568D-397D847D651D}"/>
              </a:ext>
            </a:extLst>
          </p:cNvPr>
          <p:cNvSpPr txBox="1"/>
          <p:nvPr/>
        </p:nvSpPr>
        <p:spPr>
          <a:xfrm>
            <a:off x="2728529" y="6487458"/>
            <a:ext cx="1967647" cy="369332"/>
          </a:xfrm>
          <a:prstGeom prst="rect">
            <a:avLst/>
          </a:prstGeom>
          <a:noFill/>
        </p:spPr>
        <p:txBody>
          <a:bodyPr wrap="square" rtlCol="0">
            <a:spAutoFit/>
          </a:bodyPr>
          <a:lstStyle/>
          <a:p>
            <a:r>
              <a:rPr lang="en-US" dirty="0"/>
              <a:t>sequence position</a:t>
            </a:r>
          </a:p>
        </p:txBody>
      </p:sp>
    </p:spTree>
    <p:extLst>
      <p:ext uri="{BB962C8B-B14F-4D97-AF65-F5344CB8AC3E}">
        <p14:creationId xmlns:p14="http://schemas.microsoft.com/office/powerpoint/2010/main" val="175779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Google Shape;256;p22">
            <a:extLst>
              <a:ext uri="{FF2B5EF4-FFF2-40B4-BE49-F238E27FC236}">
                <a16:creationId xmlns:a16="http://schemas.microsoft.com/office/drawing/2014/main" id="{8683ABCF-35B5-E452-3D93-F38B591AA396}"/>
              </a:ext>
            </a:extLst>
          </p:cNvPr>
          <p:cNvCxnSpPr/>
          <p:nvPr/>
        </p:nvCxnSpPr>
        <p:spPr>
          <a:xfrm>
            <a:off x="4544789" y="264575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7" name="Google Shape;257;p22">
            <a:extLst>
              <a:ext uri="{FF2B5EF4-FFF2-40B4-BE49-F238E27FC236}">
                <a16:creationId xmlns:a16="http://schemas.microsoft.com/office/drawing/2014/main" id="{7E5ABDAE-2CD3-3E74-B2F1-B79D2589DFE7}"/>
              </a:ext>
            </a:extLst>
          </p:cNvPr>
          <p:cNvCxnSpPr/>
          <p:nvPr/>
        </p:nvCxnSpPr>
        <p:spPr>
          <a:xfrm>
            <a:off x="4120795" y="28620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8" name="Google Shape;258;p22">
            <a:extLst>
              <a:ext uri="{FF2B5EF4-FFF2-40B4-BE49-F238E27FC236}">
                <a16:creationId xmlns:a16="http://schemas.microsoft.com/office/drawing/2014/main" id="{3408CA75-FDB5-D66C-14AD-335EA014083D}"/>
              </a:ext>
            </a:extLst>
          </p:cNvPr>
          <p:cNvCxnSpPr/>
          <p:nvPr/>
        </p:nvCxnSpPr>
        <p:spPr>
          <a:xfrm>
            <a:off x="4278795" y="301128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9" name="Google Shape;259;p22">
            <a:extLst>
              <a:ext uri="{FF2B5EF4-FFF2-40B4-BE49-F238E27FC236}">
                <a16:creationId xmlns:a16="http://schemas.microsoft.com/office/drawing/2014/main" id="{C5729E6B-BA76-D7EF-0276-F0926377B2EA}"/>
              </a:ext>
            </a:extLst>
          </p:cNvPr>
          <p:cNvCxnSpPr/>
          <p:nvPr/>
        </p:nvCxnSpPr>
        <p:spPr>
          <a:xfrm>
            <a:off x="4097303" y="325420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0" name="Google Shape;260;p22">
            <a:extLst>
              <a:ext uri="{FF2B5EF4-FFF2-40B4-BE49-F238E27FC236}">
                <a16:creationId xmlns:a16="http://schemas.microsoft.com/office/drawing/2014/main" id="{FC74A6FA-9B5A-4D43-3C53-65344D64672D}"/>
              </a:ext>
            </a:extLst>
          </p:cNvPr>
          <p:cNvCxnSpPr/>
          <p:nvPr/>
        </p:nvCxnSpPr>
        <p:spPr>
          <a:xfrm>
            <a:off x="4508462" y="34897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1" name="Google Shape;261;p22">
            <a:extLst>
              <a:ext uri="{FF2B5EF4-FFF2-40B4-BE49-F238E27FC236}">
                <a16:creationId xmlns:a16="http://schemas.microsoft.com/office/drawing/2014/main" id="{604BF579-F6F5-9C6C-5B1D-4A913FDBB680}"/>
              </a:ext>
            </a:extLst>
          </p:cNvPr>
          <p:cNvCxnSpPr/>
          <p:nvPr/>
        </p:nvCxnSpPr>
        <p:spPr>
          <a:xfrm>
            <a:off x="4678120" y="31692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2" name="Google Shape;262;p22">
            <a:extLst>
              <a:ext uri="{FF2B5EF4-FFF2-40B4-BE49-F238E27FC236}">
                <a16:creationId xmlns:a16="http://schemas.microsoft.com/office/drawing/2014/main" id="{4387A024-06F6-80AE-7979-22C50DAD1A6B}"/>
              </a:ext>
            </a:extLst>
          </p:cNvPr>
          <p:cNvCxnSpPr/>
          <p:nvPr/>
        </p:nvCxnSpPr>
        <p:spPr>
          <a:xfrm>
            <a:off x="4920320" y="300251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3" name="Google Shape;263;p22">
            <a:extLst>
              <a:ext uri="{FF2B5EF4-FFF2-40B4-BE49-F238E27FC236}">
                <a16:creationId xmlns:a16="http://schemas.microsoft.com/office/drawing/2014/main" id="{39F76921-CBDB-F54A-6633-7CB6C7149300}"/>
              </a:ext>
            </a:extLst>
          </p:cNvPr>
          <p:cNvCxnSpPr/>
          <p:nvPr/>
        </p:nvCxnSpPr>
        <p:spPr>
          <a:xfrm>
            <a:off x="5453557" y="30888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4" name="Google Shape;264;p22">
            <a:extLst>
              <a:ext uri="{FF2B5EF4-FFF2-40B4-BE49-F238E27FC236}">
                <a16:creationId xmlns:a16="http://schemas.microsoft.com/office/drawing/2014/main" id="{3237409D-C4B7-46E7-0BA4-2B7F497B73D7}"/>
              </a:ext>
            </a:extLst>
          </p:cNvPr>
          <p:cNvCxnSpPr/>
          <p:nvPr/>
        </p:nvCxnSpPr>
        <p:spPr>
          <a:xfrm>
            <a:off x="5611557" y="323808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5" name="Google Shape;265;p22">
            <a:extLst>
              <a:ext uri="{FF2B5EF4-FFF2-40B4-BE49-F238E27FC236}">
                <a16:creationId xmlns:a16="http://schemas.microsoft.com/office/drawing/2014/main" id="{6520200D-124B-CD71-B537-BA464AF0F281}"/>
              </a:ext>
            </a:extLst>
          </p:cNvPr>
          <p:cNvCxnSpPr/>
          <p:nvPr/>
        </p:nvCxnSpPr>
        <p:spPr>
          <a:xfrm>
            <a:off x="5278482" y="334341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6" name="Google Shape;266;p22">
            <a:extLst>
              <a:ext uri="{FF2B5EF4-FFF2-40B4-BE49-F238E27FC236}">
                <a16:creationId xmlns:a16="http://schemas.microsoft.com/office/drawing/2014/main" id="{FFC7609B-3B8B-C412-92EE-8B26363D68D3}"/>
              </a:ext>
            </a:extLst>
          </p:cNvPr>
          <p:cNvCxnSpPr/>
          <p:nvPr/>
        </p:nvCxnSpPr>
        <p:spPr>
          <a:xfrm>
            <a:off x="5967082" y="36332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7" name="Google Shape;267;p22">
            <a:extLst>
              <a:ext uri="{FF2B5EF4-FFF2-40B4-BE49-F238E27FC236}">
                <a16:creationId xmlns:a16="http://schemas.microsoft.com/office/drawing/2014/main" id="{546A740F-0372-2861-2714-A9E254E59980}"/>
              </a:ext>
            </a:extLst>
          </p:cNvPr>
          <p:cNvCxnSpPr/>
          <p:nvPr/>
        </p:nvCxnSpPr>
        <p:spPr>
          <a:xfrm>
            <a:off x="6010882" y="33960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8" name="Google Shape;268;p22">
            <a:extLst>
              <a:ext uri="{FF2B5EF4-FFF2-40B4-BE49-F238E27FC236}">
                <a16:creationId xmlns:a16="http://schemas.microsoft.com/office/drawing/2014/main" id="{E711000F-51E3-64FB-3CA9-03C581604B72}"/>
              </a:ext>
            </a:extLst>
          </p:cNvPr>
          <p:cNvCxnSpPr/>
          <p:nvPr/>
        </p:nvCxnSpPr>
        <p:spPr>
          <a:xfrm>
            <a:off x="6253082" y="322931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9" name="Google Shape;269;p22">
            <a:extLst>
              <a:ext uri="{FF2B5EF4-FFF2-40B4-BE49-F238E27FC236}">
                <a16:creationId xmlns:a16="http://schemas.microsoft.com/office/drawing/2014/main" id="{AA6BD1C5-1E1F-23B3-E923-2B1021FC5F5B}"/>
              </a:ext>
            </a:extLst>
          </p:cNvPr>
          <p:cNvCxnSpPr/>
          <p:nvPr/>
        </p:nvCxnSpPr>
        <p:spPr>
          <a:xfrm>
            <a:off x="5986630" y="287464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0" name="Google Shape;270;p22">
            <a:extLst>
              <a:ext uri="{FF2B5EF4-FFF2-40B4-BE49-F238E27FC236}">
                <a16:creationId xmlns:a16="http://schemas.microsoft.com/office/drawing/2014/main" id="{C8813B6B-6AD6-06BF-AB7D-EB8BC128FA69}"/>
              </a:ext>
            </a:extLst>
          </p:cNvPr>
          <p:cNvCxnSpPr/>
          <p:nvPr/>
        </p:nvCxnSpPr>
        <p:spPr>
          <a:xfrm>
            <a:off x="5178657" y="263455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1" name="Google Shape;271;p22">
            <a:extLst>
              <a:ext uri="{FF2B5EF4-FFF2-40B4-BE49-F238E27FC236}">
                <a16:creationId xmlns:a16="http://schemas.microsoft.com/office/drawing/2014/main" id="{AB1BF4EC-A268-B61E-EEAC-D7DBDE26A1D6}"/>
              </a:ext>
            </a:extLst>
          </p:cNvPr>
          <p:cNvCxnSpPr/>
          <p:nvPr/>
        </p:nvCxnSpPr>
        <p:spPr>
          <a:xfrm>
            <a:off x="4994782" y="27925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2" name="Google Shape;272;p22">
            <a:extLst>
              <a:ext uri="{FF2B5EF4-FFF2-40B4-BE49-F238E27FC236}">
                <a16:creationId xmlns:a16="http://schemas.microsoft.com/office/drawing/2014/main" id="{507D2385-667E-F070-D043-B669DB686845}"/>
              </a:ext>
            </a:extLst>
          </p:cNvPr>
          <p:cNvCxnSpPr/>
          <p:nvPr/>
        </p:nvCxnSpPr>
        <p:spPr>
          <a:xfrm>
            <a:off x="5429332" y="29154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3" name="Google Shape;273;p22">
            <a:extLst>
              <a:ext uri="{FF2B5EF4-FFF2-40B4-BE49-F238E27FC236}">
                <a16:creationId xmlns:a16="http://schemas.microsoft.com/office/drawing/2014/main" id="{E517F6B0-AF07-B307-9F10-FC70E73B2F11}"/>
              </a:ext>
            </a:extLst>
          </p:cNvPr>
          <p:cNvCxnSpPr/>
          <p:nvPr/>
        </p:nvCxnSpPr>
        <p:spPr>
          <a:xfrm>
            <a:off x="5434496" y="246248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4" name="Google Shape;274;p22">
            <a:extLst>
              <a:ext uri="{FF2B5EF4-FFF2-40B4-BE49-F238E27FC236}">
                <a16:creationId xmlns:a16="http://schemas.microsoft.com/office/drawing/2014/main" id="{3D40C88C-CC50-8E3E-D70A-70AB4202AB0D}"/>
              </a:ext>
            </a:extLst>
          </p:cNvPr>
          <p:cNvCxnSpPr/>
          <p:nvPr/>
        </p:nvCxnSpPr>
        <p:spPr>
          <a:xfrm>
            <a:off x="5820182" y="26257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9" name="Google Shape;256;p22">
            <a:extLst>
              <a:ext uri="{FF2B5EF4-FFF2-40B4-BE49-F238E27FC236}">
                <a16:creationId xmlns:a16="http://schemas.microsoft.com/office/drawing/2014/main" id="{A1851CA1-7413-FE39-FC72-E70459C7D04F}"/>
              </a:ext>
            </a:extLst>
          </p:cNvPr>
          <p:cNvCxnSpPr/>
          <p:nvPr/>
        </p:nvCxnSpPr>
        <p:spPr>
          <a:xfrm>
            <a:off x="10747423" y="586742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0" name="Google Shape;257;p22">
            <a:extLst>
              <a:ext uri="{FF2B5EF4-FFF2-40B4-BE49-F238E27FC236}">
                <a16:creationId xmlns:a16="http://schemas.microsoft.com/office/drawing/2014/main" id="{8EECF529-7404-468B-B912-45DE7282EFDD}"/>
              </a:ext>
            </a:extLst>
          </p:cNvPr>
          <p:cNvCxnSpPr/>
          <p:nvPr/>
        </p:nvCxnSpPr>
        <p:spPr>
          <a:xfrm>
            <a:off x="9508054" y="579799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1" name="Google Shape;258;p22">
            <a:extLst>
              <a:ext uri="{FF2B5EF4-FFF2-40B4-BE49-F238E27FC236}">
                <a16:creationId xmlns:a16="http://schemas.microsoft.com/office/drawing/2014/main" id="{252FE415-6405-93FC-DE38-71F63720C91F}"/>
              </a:ext>
            </a:extLst>
          </p:cNvPr>
          <p:cNvCxnSpPr/>
          <p:nvPr/>
        </p:nvCxnSpPr>
        <p:spPr>
          <a:xfrm>
            <a:off x="8846964" y="609668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2" name="Google Shape;259;p22">
            <a:extLst>
              <a:ext uri="{FF2B5EF4-FFF2-40B4-BE49-F238E27FC236}">
                <a16:creationId xmlns:a16="http://schemas.microsoft.com/office/drawing/2014/main" id="{791B5CEB-1A93-552A-13B4-C6D68F850A4C}"/>
              </a:ext>
            </a:extLst>
          </p:cNvPr>
          <p:cNvCxnSpPr/>
          <p:nvPr/>
        </p:nvCxnSpPr>
        <p:spPr>
          <a:xfrm>
            <a:off x="8826280"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3" name="Google Shape;260;p22">
            <a:extLst>
              <a:ext uri="{FF2B5EF4-FFF2-40B4-BE49-F238E27FC236}">
                <a16:creationId xmlns:a16="http://schemas.microsoft.com/office/drawing/2014/main" id="{018BFDF3-B035-8E6B-47B6-92802D920817}"/>
              </a:ext>
            </a:extLst>
          </p:cNvPr>
          <p:cNvCxnSpPr/>
          <p:nvPr/>
        </p:nvCxnSpPr>
        <p:spPr>
          <a:xfrm>
            <a:off x="10082566"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4" name="Google Shape;261;p22">
            <a:extLst>
              <a:ext uri="{FF2B5EF4-FFF2-40B4-BE49-F238E27FC236}">
                <a16:creationId xmlns:a16="http://schemas.microsoft.com/office/drawing/2014/main" id="{C23872E0-8C54-48EC-9EF9-06A7DDDA7876}"/>
              </a:ext>
            </a:extLst>
          </p:cNvPr>
          <p:cNvCxnSpPr/>
          <p:nvPr/>
        </p:nvCxnSpPr>
        <p:spPr>
          <a:xfrm>
            <a:off x="9929051"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5" name="Google Shape;262;p22">
            <a:extLst>
              <a:ext uri="{FF2B5EF4-FFF2-40B4-BE49-F238E27FC236}">
                <a16:creationId xmlns:a16="http://schemas.microsoft.com/office/drawing/2014/main" id="{B29998B9-2A06-68A4-24A2-59CCB2267386}"/>
              </a:ext>
            </a:extLst>
          </p:cNvPr>
          <p:cNvCxnSpPr/>
          <p:nvPr/>
        </p:nvCxnSpPr>
        <p:spPr>
          <a:xfrm>
            <a:off x="9837060" y="591963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6" name="Google Shape;263;p22">
            <a:extLst>
              <a:ext uri="{FF2B5EF4-FFF2-40B4-BE49-F238E27FC236}">
                <a16:creationId xmlns:a16="http://schemas.microsoft.com/office/drawing/2014/main" id="{AF6EEB41-51B8-07B3-0476-F370EF5F1012}"/>
              </a:ext>
            </a:extLst>
          </p:cNvPr>
          <p:cNvCxnSpPr/>
          <p:nvPr/>
        </p:nvCxnSpPr>
        <p:spPr>
          <a:xfrm>
            <a:off x="10613581"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7" name="Google Shape;264;p22">
            <a:extLst>
              <a:ext uri="{FF2B5EF4-FFF2-40B4-BE49-F238E27FC236}">
                <a16:creationId xmlns:a16="http://schemas.microsoft.com/office/drawing/2014/main" id="{DF71E0D1-BB3C-4483-A20E-DAD5BDE15F3F}"/>
              </a:ext>
            </a:extLst>
          </p:cNvPr>
          <p:cNvCxnSpPr/>
          <p:nvPr/>
        </p:nvCxnSpPr>
        <p:spPr>
          <a:xfrm>
            <a:off x="9440230" y="610227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8" name="Google Shape;265;p22">
            <a:extLst>
              <a:ext uri="{FF2B5EF4-FFF2-40B4-BE49-F238E27FC236}">
                <a16:creationId xmlns:a16="http://schemas.microsoft.com/office/drawing/2014/main" id="{4DB9CD08-2053-7079-9F6D-3CB95FE9A05E}"/>
              </a:ext>
            </a:extLst>
          </p:cNvPr>
          <p:cNvCxnSpPr/>
          <p:nvPr/>
        </p:nvCxnSpPr>
        <p:spPr>
          <a:xfrm>
            <a:off x="10069710" y="622007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9" name="Google Shape;266;p22">
            <a:extLst>
              <a:ext uri="{FF2B5EF4-FFF2-40B4-BE49-F238E27FC236}">
                <a16:creationId xmlns:a16="http://schemas.microsoft.com/office/drawing/2014/main" id="{15E51C83-27D6-5EC5-BBEF-96EEBFBAF770}"/>
              </a:ext>
            </a:extLst>
          </p:cNvPr>
          <p:cNvCxnSpPr/>
          <p:nvPr/>
        </p:nvCxnSpPr>
        <p:spPr>
          <a:xfrm>
            <a:off x="10779262"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0" name="Google Shape;267;p22">
            <a:extLst>
              <a:ext uri="{FF2B5EF4-FFF2-40B4-BE49-F238E27FC236}">
                <a16:creationId xmlns:a16="http://schemas.microsoft.com/office/drawing/2014/main" id="{788DD1F2-1A19-2B30-C142-0E7C2B8E7FF1}"/>
              </a:ext>
            </a:extLst>
          </p:cNvPr>
          <p:cNvCxnSpPr/>
          <p:nvPr/>
        </p:nvCxnSpPr>
        <p:spPr>
          <a:xfrm>
            <a:off x="10690983" y="620778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1" name="Google Shape;268;p22">
            <a:extLst>
              <a:ext uri="{FF2B5EF4-FFF2-40B4-BE49-F238E27FC236}">
                <a16:creationId xmlns:a16="http://schemas.microsoft.com/office/drawing/2014/main" id="{FD1907B9-DA69-056B-77EF-D29CE58F73FF}"/>
              </a:ext>
            </a:extLst>
          </p:cNvPr>
          <p:cNvCxnSpPr/>
          <p:nvPr/>
        </p:nvCxnSpPr>
        <p:spPr>
          <a:xfrm>
            <a:off x="10604191" y="64029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2" name="Google Shape;269;p22">
            <a:extLst>
              <a:ext uri="{FF2B5EF4-FFF2-40B4-BE49-F238E27FC236}">
                <a16:creationId xmlns:a16="http://schemas.microsoft.com/office/drawing/2014/main" id="{EB9F1461-EECA-0827-E421-08A4415F8A87}"/>
              </a:ext>
            </a:extLst>
          </p:cNvPr>
          <p:cNvCxnSpPr/>
          <p:nvPr/>
        </p:nvCxnSpPr>
        <p:spPr>
          <a:xfrm>
            <a:off x="10043486" y="553553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3" name="Google Shape;270;p22">
            <a:extLst>
              <a:ext uri="{FF2B5EF4-FFF2-40B4-BE49-F238E27FC236}">
                <a16:creationId xmlns:a16="http://schemas.microsoft.com/office/drawing/2014/main" id="{B507F488-24BC-1A91-E3B8-1F75F4B9F30B}"/>
              </a:ext>
            </a:extLst>
          </p:cNvPr>
          <p:cNvCxnSpPr/>
          <p:nvPr/>
        </p:nvCxnSpPr>
        <p:spPr>
          <a:xfrm>
            <a:off x="9508054" y="571357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4" name="Google Shape;271;p22">
            <a:extLst>
              <a:ext uri="{FF2B5EF4-FFF2-40B4-BE49-F238E27FC236}">
                <a16:creationId xmlns:a16="http://schemas.microsoft.com/office/drawing/2014/main" id="{14CE9ECF-4CB8-2F0F-CB3C-6A7C3DF4BA27}"/>
              </a:ext>
            </a:extLst>
          </p:cNvPr>
          <p:cNvCxnSpPr/>
          <p:nvPr/>
        </p:nvCxnSpPr>
        <p:spPr>
          <a:xfrm>
            <a:off x="10589403" y="581610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5" name="Google Shape;272;p22">
            <a:extLst>
              <a:ext uri="{FF2B5EF4-FFF2-40B4-BE49-F238E27FC236}">
                <a16:creationId xmlns:a16="http://schemas.microsoft.com/office/drawing/2014/main" id="{3DB6F5ED-FD04-289C-DA0D-A444C02CB7AD}"/>
              </a:ext>
            </a:extLst>
          </p:cNvPr>
          <p:cNvCxnSpPr/>
          <p:nvPr/>
        </p:nvCxnSpPr>
        <p:spPr>
          <a:xfrm>
            <a:off x="10347159" y="602844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6" name="Google Shape;273;p22">
            <a:extLst>
              <a:ext uri="{FF2B5EF4-FFF2-40B4-BE49-F238E27FC236}">
                <a16:creationId xmlns:a16="http://schemas.microsoft.com/office/drawing/2014/main" id="{B91EBA5A-E5E6-DE22-C9E1-73ADE750A638}"/>
              </a:ext>
            </a:extLst>
          </p:cNvPr>
          <p:cNvCxnSpPr/>
          <p:nvPr/>
        </p:nvCxnSpPr>
        <p:spPr>
          <a:xfrm>
            <a:off x="9029570" y="544038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7" name="Google Shape;274;p22">
            <a:extLst>
              <a:ext uri="{FF2B5EF4-FFF2-40B4-BE49-F238E27FC236}">
                <a16:creationId xmlns:a16="http://schemas.microsoft.com/office/drawing/2014/main" id="{6DFC398B-D5E2-D41B-97D9-38F89CBB2019}"/>
              </a:ext>
            </a:extLst>
          </p:cNvPr>
          <p:cNvCxnSpPr/>
          <p:nvPr/>
        </p:nvCxnSpPr>
        <p:spPr>
          <a:xfrm>
            <a:off x="8519584" y="591963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96" name="Google Shape;256;p22">
            <a:extLst>
              <a:ext uri="{FF2B5EF4-FFF2-40B4-BE49-F238E27FC236}">
                <a16:creationId xmlns:a16="http://schemas.microsoft.com/office/drawing/2014/main" id="{B74B5526-759C-47BA-767F-6D68A0A9867D}"/>
              </a:ext>
            </a:extLst>
          </p:cNvPr>
          <p:cNvCxnSpPr/>
          <p:nvPr/>
        </p:nvCxnSpPr>
        <p:spPr>
          <a:xfrm>
            <a:off x="7411882"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7" name="Google Shape;257;p22">
            <a:extLst>
              <a:ext uri="{FF2B5EF4-FFF2-40B4-BE49-F238E27FC236}">
                <a16:creationId xmlns:a16="http://schemas.microsoft.com/office/drawing/2014/main" id="{5DE22F7E-DE15-3AC1-D1C0-1B3F91CFB1D9}"/>
              </a:ext>
            </a:extLst>
          </p:cNvPr>
          <p:cNvCxnSpPr/>
          <p:nvPr/>
        </p:nvCxnSpPr>
        <p:spPr>
          <a:xfrm>
            <a:off x="5560150" y="400474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8" name="Google Shape;258;p22">
            <a:extLst>
              <a:ext uri="{FF2B5EF4-FFF2-40B4-BE49-F238E27FC236}">
                <a16:creationId xmlns:a16="http://schemas.microsoft.com/office/drawing/2014/main" id="{08DE3F60-FE60-4054-A875-45C0454A8682}"/>
              </a:ext>
            </a:extLst>
          </p:cNvPr>
          <p:cNvCxnSpPr/>
          <p:nvPr/>
        </p:nvCxnSpPr>
        <p:spPr>
          <a:xfrm>
            <a:off x="7213411" y="40005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9" name="Google Shape;259;p22">
            <a:extLst>
              <a:ext uri="{FF2B5EF4-FFF2-40B4-BE49-F238E27FC236}">
                <a16:creationId xmlns:a16="http://schemas.microsoft.com/office/drawing/2014/main" id="{24F633A7-A57B-4860-884C-08E338DB343B}"/>
              </a:ext>
            </a:extLst>
          </p:cNvPr>
          <p:cNvCxnSpPr/>
          <p:nvPr/>
        </p:nvCxnSpPr>
        <p:spPr>
          <a:xfrm>
            <a:off x="6306268" y="387976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0" name="Google Shape;260;p22">
            <a:extLst>
              <a:ext uri="{FF2B5EF4-FFF2-40B4-BE49-F238E27FC236}">
                <a16:creationId xmlns:a16="http://schemas.microsoft.com/office/drawing/2014/main" id="{F0F29B70-400C-3D8C-7C1D-FF42ADAF9E7A}"/>
              </a:ext>
            </a:extLst>
          </p:cNvPr>
          <p:cNvCxnSpPr/>
          <p:nvPr/>
        </p:nvCxnSpPr>
        <p:spPr>
          <a:xfrm>
            <a:off x="6126617" y="42752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1" name="Google Shape;261;p22">
            <a:extLst>
              <a:ext uri="{FF2B5EF4-FFF2-40B4-BE49-F238E27FC236}">
                <a16:creationId xmlns:a16="http://schemas.microsoft.com/office/drawing/2014/main" id="{D825F1BE-A3BE-87E2-241E-B586D6FE74E8}"/>
              </a:ext>
            </a:extLst>
          </p:cNvPr>
          <p:cNvCxnSpPr/>
          <p:nvPr/>
        </p:nvCxnSpPr>
        <p:spPr>
          <a:xfrm>
            <a:off x="7661062" y="413748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2" name="Google Shape;262;p22">
            <a:extLst>
              <a:ext uri="{FF2B5EF4-FFF2-40B4-BE49-F238E27FC236}">
                <a16:creationId xmlns:a16="http://schemas.microsoft.com/office/drawing/2014/main" id="{0FDB79A6-35C4-C7DF-0CA4-FBB56531A80B}"/>
              </a:ext>
            </a:extLst>
          </p:cNvPr>
          <p:cNvCxnSpPr/>
          <p:nvPr/>
        </p:nvCxnSpPr>
        <p:spPr>
          <a:xfrm>
            <a:off x="6223306" y="41278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3" name="Google Shape;263;p22">
            <a:extLst>
              <a:ext uri="{FF2B5EF4-FFF2-40B4-BE49-F238E27FC236}">
                <a16:creationId xmlns:a16="http://schemas.microsoft.com/office/drawing/2014/main" id="{D1554B00-C7B3-DDB9-E6E6-EC0EF38957F4}"/>
              </a:ext>
            </a:extLst>
          </p:cNvPr>
          <p:cNvCxnSpPr/>
          <p:nvPr/>
        </p:nvCxnSpPr>
        <p:spPr>
          <a:xfrm>
            <a:off x="6672748" y="399036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4" name="Google Shape;264;p22">
            <a:extLst>
              <a:ext uri="{FF2B5EF4-FFF2-40B4-BE49-F238E27FC236}">
                <a16:creationId xmlns:a16="http://schemas.microsoft.com/office/drawing/2014/main" id="{6F294D1B-BAF0-E804-9725-8E97B56F915E}"/>
              </a:ext>
            </a:extLst>
          </p:cNvPr>
          <p:cNvCxnSpPr/>
          <p:nvPr/>
        </p:nvCxnSpPr>
        <p:spPr>
          <a:xfrm>
            <a:off x="6866295" y="41918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5" name="Google Shape;265;p22">
            <a:extLst>
              <a:ext uri="{FF2B5EF4-FFF2-40B4-BE49-F238E27FC236}">
                <a16:creationId xmlns:a16="http://schemas.microsoft.com/office/drawing/2014/main" id="{E83304EF-5E9A-8C20-A0A9-20702F4D6646}"/>
              </a:ext>
            </a:extLst>
          </p:cNvPr>
          <p:cNvCxnSpPr/>
          <p:nvPr/>
        </p:nvCxnSpPr>
        <p:spPr>
          <a:xfrm>
            <a:off x="6749661" y="447558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6" name="Google Shape;266;p22">
            <a:extLst>
              <a:ext uri="{FF2B5EF4-FFF2-40B4-BE49-F238E27FC236}">
                <a16:creationId xmlns:a16="http://schemas.microsoft.com/office/drawing/2014/main" id="{41A9DDA8-FA05-3C16-A72B-31F544520047}"/>
              </a:ext>
            </a:extLst>
          </p:cNvPr>
          <p:cNvCxnSpPr/>
          <p:nvPr/>
        </p:nvCxnSpPr>
        <p:spPr>
          <a:xfrm>
            <a:off x="4785752" y="365405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7" name="Google Shape;267;p22">
            <a:extLst>
              <a:ext uri="{FF2B5EF4-FFF2-40B4-BE49-F238E27FC236}">
                <a16:creationId xmlns:a16="http://schemas.microsoft.com/office/drawing/2014/main" id="{4B95CFD8-72C4-3102-CA16-18265BA79C02}"/>
              </a:ext>
            </a:extLst>
          </p:cNvPr>
          <p:cNvCxnSpPr/>
          <p:nvPr/>
        </p:nvCxnSpPr>
        <p:spPr>
          <a:xfrm>
            <a:off x="7482061" y="452823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8" name="Google Shape;268;p22">
            <a:extLst>
              <a:ext uri="{FF2B5EF4-FFF2-40B4-BE49-F238E27FC236}">
                <a16:creationId xmlns:a16="http://schemas.microsoft.com/office/drawing/2014/main" id="{9FD6BFBA-C285-EBC2-5E5C-717FA065379A}"/>
              </a:ext>
            </a:extLst>
          </p:cNvPr>
          <p:cNvCxnSpPr/>
          <p:nvPr/>
        </p:nvCxnSpPr>
        <p:spPr>
          <a:xfrm>
            <a:off x="7724261" y="436148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9" name="Google Shape;269;p22">
            <a:extLst>
              <a:ext uri="{FF2B5EF4-FFF2-40B4-BE49-F238E27FC236}">
                <a16:creationId xmlns:a16="http://schemas.microsoft.com/office/drawing/2014/main" id="{1A7C78F4-D708-11C4-C7ED-6F3173A8C86A}"/>
              </a:ext>
            </a:extLst>
          </p:cNvPr>
          <p:cNvCxnSpPr/>
          <p:nvPr/>
        </p:nvCxnSpPr>
        <p:spPr>
          <a:xfrm>
            <a:off x="6073618" y="449301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0" name="Google Shape;270;p22">
            <a:extLst>
              <a:ext uri="{FF2B5EF4-FFF2-40B4-BE49-F238E27FC236}">
                <a16:creationId xmlns:a16="http://schemas.microsoft.com/office/drawing/2014/main" id="{B16147C8-4777-744D-2B8A-3F671CE0E1E9}"/>
              </a:ext>
            </a:extLst>
          </p:cNvPr>
          <p:cNvCxnSpPr/>
          <p:nvPr/>
        </p:nvCxnSpPr>
        <p:spPr>
          <a:xfrm>
            <a:off x="6649836" y="376672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1" name="Google Shape;271;p22">
            <a:extLst>
              <a:ext uri="{FF2B5EF4-FFF2-40B4-BE49-F238E27FC236}">
                <a16:creationId xmlns:a16="http://schemas.microsoft.com/office/drawing/2014/main" id="{2A886119-71B6-EF24-5078-2A3BEEE8A1B5}"/>
              </a:ext>
            </a:extLst>
          </p:cNvPr>
          <p:cNvCxnSpPr/>
          <p:nvPr/>
        </p:nvCxnSpPr>
        <p:spPr>
          <a:xfrm>
            <a:off x="6463961" y="3487281"/>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2" name="Google Shape;272;p22">
            <a:extLst>
              <a:ext uri="{FF2B5EF4-FFF2-40B4-BE49-F238E27FC236}">
                <a16:creationId xmlns:a16="http://schemas.microsoft.com/office/drawing/2014/main" id="{4668939A-B01E-4F3E-1B33-544AC631683D}"/>
              </a:ext>
            </a:extLst>
          </p:cNvPr>
          <p:cNvCxnSpPr/>
          <p:nvPr/>
        </p:nvCxnSpPr>
        <p:spPr>
          <a:xfrm>
            <a:off x="6857862"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3" name="Google Shape;273;p22">
            <a:extLst>
              <a:ext uri="{FF2B5EF4-FFF2-40B4-BE49-F238E27FC236}">
                <a16:creationId xmlns:a16="http://schemas.microsoft.com/office/drawing/2014/main" id="{5B279EA6-3276-0B84-2F89-CD61EFA5A1F6}"/>
              </a:ext>
            </a:extLst>
          </p:cNvPr>
          <p:cNvCxnSpPr/>
          <p:nvPr/>
        </p:nvCxnSpPr>
        <p:spPr>
          <a:xfrm>
            <a:off x="6905675" y="359465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4" name="Google Shape;274;p22">
            <a:extLst>
              <a:ext uri="{FF2B5EF4-FFF2-40B4-BE49-F238E27FC236}">
                <a16:creationId xmlns:a16="http://schemas.microsoft.com/office/drawing/2014/main" id="{EC80B8BC-B088-C060-7BD7-1C52733FE80D}"/>
              </a:ext>
            </a:extLst>
          </p:cNvPr>
          <p:cNvCxnSpPr/>
          <p:nvPr/>
        </p:nvCxnSpPr>
        <p:spPr>
          <a:xfrm>
            <a:off x="7291361" y="375794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77" name="Google Shape;276;p22">
            <a:extLst>
              <a:ext uri="{FF2B5EF4-FFF2-40B4-BE49-F238E27FC236}">
                <a16:creationId xmlns:a16="http://schemas.microsoft.com/office/drawing/2014/main" id="{FDC58D42-DCA0-7204-35DC-DF201BB663BF}"/>
              </a:ext>
            </a:extLst>
          </p:cNvPr>
          <p:cNvCxnSpPr/>
          <p:nvPr/>
        </p:nvCxnSpPr>
        <p:spPr>
          <a:xfrm>
            <a:off x="3647817" y="47285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8" name="Google Shape;277;p22">
            <a:extLst>
              <a:ext uri="{FF2B5EF4-FFF2-40B4-BE49-F238E27FC236}">
                <a16:creationId xmlns:a16="http://schemas.microsoft.com/office/drawing/2014/main" id="{99587AB3-C266-6AF3-7D81-939EF798A0FE}"/>
              </a:ext>
            </a:extLst>
          </p:cNvPr>
          <p:cNvCxnSpPr/>
          <p:nvPr/>
        </p:nvCxnSpPr>
        <p:spPr>
          <a:xfrm>
            <a:off x="4147505" y="46536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9" name="Google Shape;278;p22">
            <a:extLst>
              <a:ext uri="{FF2B5EF4-FFF2-40B4-BE49-F238E27FC236}">
                <a16:creationId xmlns:a16="http://schemas.microsoft.com/office/drawing/2014/main" id="{7A63B14E-EA40-F280-6840-AAD2790FBBB1}"/>
              </a:ext>
            </a:extLst>
          </p:cNvPr>
          <p:cNvCxnSpPr/>
          <p:nvPr/>
        </p:nvCxnSpPr>
        <p:spPr>
          <a:xfrm>
            <a:off x="3896830" y="497846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0" name="Google Shape;279;p22">
            <a:extLst>
              <a:ext uri="{FF2B5EF4-FFF2-40B4-BE49-F238E27FC236}">
                <a16:creationId xmlns:a16="http://schemas.microsoft.com/office/drawing/2014/main" id="{128BCC45-4123-5A1E-B0D8-4F5B5F1545B4}"/>
              </a:ext>
            </a:extLst>
          </p:cNvPr>
          <p:cNvCxnSpPr/>
          <p:nvPr/>
        </p:nvCxnSpPr>
        <p:spPr>
          <a:xfrm>
            <a:off x="3712955" y="51364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1" name="Google Shape;280;p22">
            <a:extLst>
              <a:ext uri="{FF2B5EF4-FFF2-40B4-BE49-F238E27FC236}">
                <a16:creationId xmlns:a16="http://schemas.microsoft.com/office/drawing/2014/main" id="{CAE7D6FD-2E86-2F03-58B7-D11BB4BE891D}"/>
              </a:ext>
            </a:extLst>
          </p:cNvPr>
          <p:cNvCxnSpPr/>
          <p:nvPr/>
        </p:nvCxnSpPr>
        <p:spPr>
          <a:xfrm>
            <a:off x="4147505" y="54861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2" name="Google Shape;281;p22">
            <a:extLst>
              <a:ext uri="{FF2B5EF4-FFF2-40B4-BE49-F238E27FC236}">
                <a16:creationId xmlns:a16="http://schemas.microsoft.com/office/drawing/2014/main" id="{092F07DC-050D-3415-ACA0-95CDD076CAE8}"/>
              </a:ext>
            </a:extLst>
          </p:cNvPr>
          <p:cNvCxnSpPr/>
          <p:nvPr/>
        </p:nvCxnSpPr>
        <p:spPr>
          <a:xfrm>
            <a:off x="4296155" y="51364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3" name="Google Shape;282;p22">
            <a:extLst>
              <a:ext uri="{FF2B5EF4-FFF2-40B4-BE49-F238E27FC236}">
                <a16:creationId xmlns:a16="http://schemas.microsoft.com/office/drawing/2014/main" id="{844A613F-FF3D-3218-53F9-2583B045EC7D}"/>
              </a:ext>
            </a:extLst>
          </p:cNvPr>
          <p:cNvCxnSpPr/>
          <p:nvPr/>
        </p:nvCxnSpPr>
        <p:spPr>
          <a:xfrm>
            <a:off x="4275812" y="57058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4" name="Google Shape;283;p22">
            <a:extLst>
              <a:ext uri="{FF2B5EF4-FFF2-40B4-BE49-F238E27FC236}">
                <a16:creationId xmlns:a16="http://schemas.microsoft.com/office/drawing/2014/main" id="{5DD1B47B-D5ED-00F7-268C-21CFCF8ABEA0}"/>
              </a:ext>
            </a:extLst>
          </p:cNvPr>
          <p:cNvCxnSpPr/>
          <p:nvPr/>
        </p:nvCxnSpPr>
        <p:spPr>
          <a:xfrm>
            <a:off x="5661317" y="50077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5" name="Google Shape;284;p22">
            <a:extLst>
              <a:ext uri="{FF2B5EF4-FFF2-40B4-BE49-F238E27FC236}">
                <a16:creationId xmlns:a16="http://schemas.microsoft.com/office/drawing/2014/main" id="{4264672A-DF5D-4CC5-41C0-527DF78B0079}"/>
              </a:ext>
            </a:extLst>
          </p:cNvPr>
          <p:cNvCxnSpPr/>
          <p:nvPr/>
        </p:nvCxnSpPr>
        <p:spPr>
          <a:xfrm>
            <a:off x="5229592" y="520526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6" name="Google Shape;285;p22">
            <a:extLst>
              <a:ext uri="{FF2B5EF4-FFF2-40B4-BE49-F238E27FC236}">
                <a16:creationId xmlns:a16="http://schemas.microsoft.com/office/drawing/2014/main" id="{C5D79EC1-243D-1B51-5BB1-2469D7E4041B}"/>
              </a:ext>
            </a:extLst>
          </p:cNvPr>
          <p:cNvCxnSpPr/>
          <p:nvPr/>
        </p:nvCxnSpPr>
        <p:spPr>
          <a:xfrm>
            <a:off x="4759467" y="53105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7" name="Google Shape;286;p22">
            <a:extLst>
              <a:ext uri="{FF2B5EF4-FFF2-40B4-BE49-F238E27FC236}">
                <a16:creationId xmlns:a16="http://schemas.microsoft.com/office/drawing/2014/main" id="{3662EFBF-8357-FE25-0958-3C47AA902CBD}"/>
              </a:ext>
            </a:extLst>
          </p:cNvPr>
          <p:cNvCxnSpPr/>
          <p:nvPr/>
        </p:nvCxnSpPr>
        <p:spPr>
          <a:xfrm>
            <a:off x="4941087" y="57329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8" name="Google Shape;287;p22">
            <a:extLst>
              <a:ext uri="{FF2B5EF4-FFF2-40B4-BE49-F238E27FC236}">
                <a16:creationId xmlns:a16="http://schemas.microsoft.com/office/drawing/2014/main" id="{799F6F20-3F6B-CF36-CED7-0124D3C56500}"/>
              </a:ext>
            </a:extLst>
          </p:cNvPr>
          <p:cNvCxnSpPr/>
          <p:nvPr/>
        </p:nvCxnSpPr>
        <p:spPr>
          <a:xfrm>
            <a:off x="5628917" y="53632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9" name="Google Shape;288;p22">
            <a:extLst>
              <a:ext uri="{FF2B5EF4-FFF2-40B4-BE49-F238E27FC236}">
                <a16:creationId xmlns:a16="http://schemas.microsoft.com/office/drawing/2014/main" id="{9E94ABCC-949E-3643-B34B-FF09CE85FBA6}"/>
              </a:ext>
            </a:extLst>
          </p:cNvPr>
          <p:cNvCxnSpPr/>
          <p:nvPr/>
        </p:nvCxnSpPr>
        <p:spPr>
          <a:xfrm>
            <a:off x="5871117" y="51964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0" name="Google Shape;289;p22">
            <a:extLst>
              <a:ext uri="{FF2B5EF4-FFF2-40B4-BE49-F238E27FC236}">
                <a16:creationId xmlns:a16="http://schemas.microsoft.com/office/drawing/2014/main" id="{E90E810B-EE10-CE71-A9F5-D744A4BE1511}"/>
              </a:ext>
            </a:extLst>
          </p:cNvPr>
          <p:cNvCxnSpPr/>
          <p:nvPr/>
        </p:nvCxnSpPr>
        <p:spPr>
          <a:xfrm>
            <a:off x="3647805" y="54221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1" name="Google Shape;290;p22">
            <a:extLst>
              <a:ext uri="{FF2B5EF4-FFF2-40B4-BE49-F238E27FC236}">
                <a16:creationId xmlns:a16="http://schemas.microsoft.com/office/drawing/2014/main" id="{D65EDBA8-46CE-356F-AD54-6F49627A540F}"/>
              </a:ext>
            </a:extLst>
          </p:cNvPr>
          <p:cNvCxnSpPr/>
          <p:nvPr/>
        </p:nvCxnSpPr>
        <p:spPr>
          <a:xfrm>
            <a:off x="4796692" y="46017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2" name="Google Shape;291;p22">
            <a:extLst>
              <a:ext uri="{FF2B5EF4-FFF2-40B4-BE49-F238E27FC236}">
                <a16:creationId xmlns:a16="http://schemas.microsoft.com/office/drawing/2014/main" id="{A58E9884-6613-F380-BAAE-3008BB0E2456}"/>
              </a:ext>
            </a:extLst>
          </p:cNvPr>
          <p:cNvCxnSpPr/>
          <p:nvPr/>
        </p:nvCxnSpPr>
        <p:spPr>
          <a:xfrm>
            <a:off x="4612817" y="47597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3" name="Google Shape;292;p22">
            <a:extLst>
              <a:ext uri="{FF2B5EF4-FFF2-40B4-BE49-F238E27FC236}">
                <a16:creationId xmlns:a16="http://schemas.microsoft.com/office/drawing/2014/main" id="{B3B35661-3BB4-A915-AE74-BA0A6F4D83A9}"/>
              </a:ext>
            </a:extLst>
          </p:cNvPr>
          <p:cNvCxnSpPr/>
          <p:nvPr/>
        </p:nvCxnSpPr>
        <p:spPr>
          <a:xfrm>
            <a:off x="5767117" y="49068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4" name="Google Shape;293;p22">
            <a:extLst>
              <a:ext uri="{FF2B5EF4-FFF2-40B4-BE49-F238E27FC236}">
                <a16:creationId xmlns:a16="http://schemas.microsoft.com/office/drawing/2014/main" id="{5AB3900A-334E-2780-4653-54C097A3C306}"/>
              </a:ext>
            </a:extLst>
          </p:cNvPr>
          <p:cNvCxnSpPr/>
          <p:nvPr/>
        </p:nvCxnSpPr>
        <p:spPr>
          <a:xfrm>
            <a:off x="5196017" y="47597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5" name="Google Shape;294;p22">
            <a:extLst>
              <a:ext uri="{FF2B5EF4-FFF2-40B4-BE49-F238E27FC236}">
                <a16:creationId xmlns:a16="http://schemas.microsoft.com/office/drawing/2014/main" id="{C9A81354-AF1B-38EF-0CA3-E6E9280BDD3B}"/>
              </a:ext>
            </a:extLst>
          </p:cNvPr>
          <p:cNvCxnSpPr/>
          <p:nvPr/>
        </p:nvCxnSpPr>
        <p:spPr>
          <a:xfrm>
            <a:off x="5438217" y="45929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3" name="Google Shape;270;p22">
            <a:extLst>
              <a:ext uri="{FF2B5EF4-FFF2-40B4-BE49-F238E27FC236}">
                <a16:creationId xmlns:a16="http://schemas.microsoft.com/office/drawing/2014/main" id="{8E193418-5D61-0A3E-90B3-03AB8F65B7E9}"/>
              </a:ext>
            </a:extLst>
          </p:cNvPr>
          <p:cNvCxnSpPr/>
          <p:nvPr/>
        </p:nvCxnSpPr>
        <p:spPr>
          <a:xfrm>
            <a:off x="5082436"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9" name="Google Shape;256;p22">
            <a:extLst>
              <a:ext uri="{FF2B5EF4-FFF2-40B4-BE49-F238E27FC236}">
                <a16:creationId xmlns:a16="http://schemas.microsoft.com/office/drawing/2014/main" id="{343E42D8-0B0D-2E86-F82E-382670A4A0D7}"/>
              </a:ext>
            </a:extLst>
          </p:cNvPr>
          <p:cNvCxnSpPr/>
          <p:nvPr/>
        </p:nvCxnSpPr>
        <p:spPr>
          <a:xfrm>
            <a:off x="6260242" y="58491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0" name="Google Shape;257;p22">
            <a:extLst>
              <a:ext uri="{FF2B5EF4-FFF2-40B4-BE49-F238E27FC236}">
                <a16:creationId xmlns:a16="http://schemas.microsoft.com/office/drawing/2014/main" id="{E80F60B3-F327-AC48-720B-001AD7ABC523}"/>
              </a:ext>
            </a:extLst>
          </p:cNvPr>
          <p:cNvCxnSpPr/>
          <p:nvPr/>
        </p:nvCxnSpPr>
        <p:spPr>
          <a:xfrm>
            <a:off x="5597553" y="573298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1" name="Google Shape;258;p22">
            <a:extLst>
              <a:ext uri="{FF2B5EF4-FFF2-40B4-BE49-F238E27FC236}">
                <a16:creationId xmlns:a16="http://schemas.microsoft.com/office/drawing/2014/main" id="{D2F46095-37A5-6FE9-AE3E-8B30BFE95D3A}"/>
              </a:ext>
            </a:extLst>
          </p:cNvPr>
          <p:cNvCxnSpPr/>
          <p:nvPr/>
        </p:nvCxnSpPr>
        <p:spPr>
          <a:xfrm>
            <a:off x="4687268"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2" name="Google Shape;259;p22">
            <a:extLst>
              <a:ext uri="{FF2B5EF4-FFF2-40B4-BE49-F238E27FC236}">
                <a16:creationId xmlns:a16="http://schemas.microsoft.com/office/drawing/2014/main" id="{D39FD4F1-D8EF-53C0-A8B3-FFBA6A5AA86D}"/>
              </a:ext>
            </a:extLst>
          </p:cNvPr>
          <p:cNvCxnSpPr/>
          <p:nvPr/>
        </p:nvCxnSpPr>
        <p:spPr>
          <a:xfrm>
            <a:off x="4873902" y="64546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3" name="Google Shape;260;p22">
            <a:extLst>
              <a:ext uri="{FF2B5EF4-FFF2-40B4-BE49-F238E27FC236}">
                <a16:creationId xmlns:a16="http://schemas.microsoft.com/office/drawing/2014/main" id="{09824449-1FA5-7651-178E-9F4621F0B878}"/>
              </a:ext>
            </a:extLst>
          </p:cNvPr>
          <p:cNvCxnSpPr/>
          <p:nvPr/>
        </p:nvCxnSpPr>
        <p:spPr>
          <a:xfrm>
            <a:off x="5602847" y="604180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4" name="Google Shape;261;p22">
            <a:extLst>
              <a:ext uri="{FF2B5EF4-FFF2-40B4-BE49-F238E27FC236}">
                <a16:creationId xmlns:a16="http://schemas.microsoft.com/office/drawing/2014/main" id="{B9563768-D6BE-EBCC-817A-DAB123DDA894}"/>
              </a:ext>
            </a:extLst>
          </p:cNvPr>
          <p:cNvCxnSpPr/>
          <p:nvPr/>
        </p:nvCxnSpPr>
        <p:spPr>
          <a:xfrm>
            <a:off x="5481761"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5" name="Google Shape;262;p22">
            <a:extLst>
              <a:ext uri="{FF2B5EF4-FFF2-40B4-BE49-F238E27FC236}">
                <a16:creationId xmlns:a16="http://schemas.microsoft.com/office/drawing/2014/main" id="{77CA6FBA-5490-1B7B-B61A-92B67E0DCC4C}"/>
              </a:ext>
            </a:extLst>
          </p:cNvPr>
          <p:cNvCxnSpPr/>
          <p:nvPr/>
        </p:nvCxnSpPr>
        <p:spPr>
          <a:xfrm>
            <a:off x="5191648" y="58315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6" name="Google Shape;263;p22">
            <a:extLst>
              <a:ext uri="{FF2B5EF4-FFF2-40B4-BE49-F238E27FC236}">
                <a16:creationId xmlns:a16="http://schemas.microsoft.com/office/drawing/2014/main" id="{ACAAA7D3-F19E-3174-A493-FA7D82925B95}"/>
              </a:ext>
            </a:extLst>
          </p:cNvPr>
          <p:cNvCxnSpPr/>
          <p:nvPr/>
        </p:nvCxnSpPr>
        <p:spPr>
          <a:xfrm>
            <a:off x="6781779"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7" name="Google Shape;264;p22">
            <a:extLst>
              <a:ext uri="{FF2B5EF4-FFF2-40B4-BE49-F238E27FC236}">
                <a16:creationId xmlns:a16="http://schemas.microsoft.com/office/drawing/2014/main" id="{6DF996FC-481E-9762-79F7-0150A1C25648}"/>
              </a:ext>
            </a:extLst>
          </p:cNvPr>
          <p:cNvCxnSpPr/>
          <p:nvPr/>
        </p:nvCxnSpPr>
        <p:spPr>
          <a:xfrm>
            <a:off x="6214368" y="650146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8" name="Google Shape;265;p22">
            <a:extLst>
              <a:ext uri="{FF2B5EF4-FFF2-40B4-BE49-F238E27FC236}">
                <a16:creationId xmlns:a16="http://schemas.microsoft.com/office/drawing/2014/main" id="{7BB0676C-2B2C-92C5-ED33-44E8E073215A}"/>
              </a:ext>
            </a:extLst>
          </p:cNvPr>
          <p:cNvCxnSpPr/>
          <p:nvPr/>
        </p:nvCxnSpPr>
        <p:spPr>
          <a:xfrm>
            <a:off x="5644092"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9" name="Google Shape;266;p22">
            <a:extLst>
              <a:ext uri="{FF2B5EF4-FFF2-40B4-BE49-F238E27FC236}">
                <a16:creationId xmlns:a16="http://schemas.microsoft.com/office/drawing/2014/main" id="{B277446E-E7C6-56AE-AD31-60DD321EEC02}"/>
              </a:ext>
            </a:extLst>
          </p:cNvPr>
          <p:cNvCxnSpPr/>
          <p:nvPr/>
        </p:nvCxnSpPr>
        <p:spPr>
          <a:xfrm>
            <a:off x="6819337"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0" name="Google Shape;267;p22">
            <a:extLst>
              <a:ext uri="{FF2B5EF4-FFF2-40B4-BE49-F238E27FC236}">
                <a16:creationId xmlns:a16="http://schemas.microsoft.com/office/drawing/2014/main" id="{DC11DBA3-C047-A47C-CF5A-F8362D2F2C00}"/>
              </a:ext>
            </a:extLst>
          </p:cNvPr>
          <p:cNvCxnSpPr/>
          <p:nvPr/>
        </p:nvCxnSpPr>
        <p:spPr>
          <a:xfrm>
            <a:off x="7056723"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1" name="Google Shape;268;p22">
            <a:extLst>
              <a:ext uri="{FF2B5EF4-FFF2-40B4-BE49-F238E27FC236}">
                <a16:creationId xmlns:a16="http://schemas.microsoft.com/office/drawing/2014/main" id="{39EB19D8-177D-20A0-A2C0-9E013E3C3D7C}"/>
              </a:ext>
            </a:extLst>
          </p:cNvPr>
          <p:cNvCxnSpPr/>
          <p:nvPr/>
        </p:nvCxnSpPr>
        <p:spPr>
          <a:xfrm>
            <a:off x="6178573" y="631937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2" name="Google Shape;269;p22">
            <a:extLst>
              <a:ext uri="{FF2B5EF4-FFF2-40B4-BE49-F238E27FC236}">
                <a16:creationId xmlns:a16="http://schemas.microsoft.com/office/drawing/2014/main" id="{6DE71742-E8E7-1DC4-2744-98C3E881E248}"/>
              </a:ext>
            </a:extLst>
          </p:cNvPr>
          <p:cNvCxnSpPr/>
          <p:nvPr/>
        </p:nvCxnSpPr>
        <p:spPr>
          <a:xfrm>
            <a:off x="5617868" y="545193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4" name="Google Shape;271;p22">
            <a:extLst>
              <a:ext uri="{FF2B5EF4-FFF2-40B4-BE49-F238E27FC236}">
                <a16:creationId xmlns:a16="http://schemas.microsoft.com/office/drawing/2014/main" id="{231E7229-09AF-3110-7DCE-37D2A53AA03F}"/>
              </a:ext>
            </a:extLst>
          </p:cNvPr>
          <p:cNvCxnSpPr/>
          <p:nvPr/>
        </p:nvCxnSpPr>
        <p:spPr>
          <a:xfrm>
            <a:off x="6137497" y="573298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5" name="Google Shape;272;p22">
            <a:extLst>
              <a:ext uri="{FF2B5EF4-FFF2-40B4-BE49-F238E27FC236}">
                <a16:creationId xmlns:a16="http://schemas.microsoft.com/office/drawing/2014/main" id="{FE3C0243-0072-1B44-550F-B51BE7738AC2}"/>
              </a:ext>
            </a:extLst>
          </p:cNvPr>
          <p:cNvCxnSpPr/>
          <p:nvPr/>
        </p:nvCxnSpPr>
        <p:spPr>
          <a:xfrm>
            <a:off x="5921541" y="594484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6" name="Google Shape;273;p22">
            <a:extLst>
              <a:ext uri="{FF2B5EF4-FFF2-40B4-BE49-F238E27FC236}">
                <a16:creationId xmlns:a16="http://schemas.microsoft.com/office/drawing/2014/main" id="{1940D8DD-930E-AAD8-C948-38075F004C27}"/>
              </a:ext>
            </a:extLst>
          </p:cNvPr>
          <p:cNvCxnSpPr/>
          <p:nvPr/>
        </p:nvCxnSpPr>
        <p:spPr>
          <a:xfrm>
            <a:off x="4635161" y="550261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7" name="Google Shape;274;p22">
            <a:extLst>
              <a:ext uri="{FF2B5EF4-FFF2-40B4-BE49-F238E27FC236}">
                <a16:creationId xmlns:a16="http://schemas.microsoft.com/office/drawing/2014/main" id="{4B270423-1071-D59B-2BE6-9454152E42FE}"/>
              </a:ext>
            </a:extLst>
          </p:cNvPr>
          <p:cNvCxnSpPr/>
          <p:nvPr/>
        </p:nvCxnSpPr>
        <p:spPr>
          <a:xfrm>
            <a:off x="4212622" y="5783828"/>
            <a:ext cx="465300" cy="0"/>
          </a:xfrm>
          <a:prstGeom prst="straightConnector1">
            <a:avLst/>
          </a:prstGeom>
          <a:noFill/>
          <a:ln w="38100" cap="flat" cmpd="sng">
            <a:solidFill>
              <a:schemeClr val="accent4"/>
            </a:solidFill>
            <a:prstDash val="solid"/>
            <a:round/>
            <a:headEnd type="none" w="med" len="med"/>
            <a:tailEnd type="none" w="med" len="med"/>
          </a:ln>
        </p:spPr>
      </p:cxnSp>
      <p:grpSp>
        <p:nvGrpSpPr>
          <p:cNvPr id="199" name="Group 198">
            <a:extLst>
              <a:ext uri="{FF2B5EF4-FFF2-40B4-BE49-F238E27FC236}">
                <a16:creationId xmlns:a16="http://schemas.microsoft.com/office/drawing/2014/main" id="{94C8E69F-BE30-B0F1-E731-557347053370}"/>
              </a:ext>
            </a:extLst>
          </p:cNvPr>
          <p:cNvGrpSpPr/>
          <p:nvPr/>
        </p:nvGrpSpPr>
        <p:grpSpPr>
          <a:xfrm>
            <a:off x="0" y="0"/>
            <a:ext cx="12192001" cy="1115455"/>
            <a:chOff x="0" y="0"/>
            <a:chExt cx="12192001" cy="1115455"/>
          </a:xfrm>
        </p:grpSpPr>
        <p:sp>
          <p:nvSpPr>
            <p:cNvPr id="202" name="Rectangle 201">
              <a:extLst>
                <a:ext uri="{FF2B5EF4-FFF2-40B4-BE49-F238E27FC236}">
                  <a16:creationId xmlns:a16="http://schemas.microsoft.com/office/drawing/2014/main" id="{2C912E54-B5CA-C8DD-637B-D50CCD34919E}"/>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1" name="TextBox 200">
              <a:extLst>
                <a:ext uri="{FF2B5EF4-FFF2-40B4-BE49-F238E27FC236}">
                  <a16:creationId xmlns:a16="http://schemas.microsoft.com/office/drawing/2014/main" id="{9EAA0914-D25B-8F8C-9FAB-40D6D32C92CA}"/>
                </a:ext>
              </a:extLst>
            </p:cNvPr>
            <p:cNvSpPr txBox="1"/>
            <p:nvPr/>
          </p:nvSpPr>
          <p:spPr>
            <a:xfrm>
              <a:off x="0" y="284189"/>
              <a:ext cx="12192000" cy="369332"/>
            </a:xfrm>
            <a:prstGeom prst="rect">
              <a:avLst/>
            </a:prstGeom>
            <a:noFill/>
          </p:spPr>
          <p:txBody>
            <a:bodyPr wrap="square" rtlCol="0">
              <a:spAutoFit/>
            </a:bodyPr>
            <a:lstStyle/>
            <a:p>
              <a:pPr algn="ctr"/>
              <a:r>
                <a:rPr lang="en-US" dirty="0"/>
                <a:t>Danger, Will Robinson: look out for false positives.</a:t>
              </a:r>
            </a:p>
          </p:txBody>
        </p:sp>
        <p:sp>
          <p:nvSpPr>
            <p:cNvPr id="204" name="TextBox 203">
              <a:extLst>
                <a:ext uri="{FF2B5EF4-FFF2-40B4-BE49-F238E27FC236}">
                  <a16:creationId xmlns:a16="http://schemas.microsoft.com/office/drawing/2014/main" id="{AE0361B4-82DB-8B21-17FC-2358CF0C4702}"/>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sp>
        <p:nvSpPr>
          <p:cNvPr id="32" name="Triangle 31">
            <a:extLst>
              <a:ext uri="{FF2B5EF4-FFF2-40B4-BE49-F238E27FC236}">
                <a16:creationId xmlns:a16="http://schemas.microsoft.com/office/drawing/2014/main" id="{8508C4F0-7C18-16D1-AA47-3CF288DF9092}"/>
              </a:ext>
            </a:extLst>
          </p:cNvPr>
          <p:cNvSpPr/>
          <p:nvPr/>
        </p:nvSpPr>
        <p:spPr>
          <a:xfrm rot="17116637">
            <a:off x="2256090" y="1068435"/>
            <a:ext cx="269210" cy="6268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BE9C012C-0526-C5EF-6FDD-7B347C130CC1}"/>
              </a:ext>
            </a:extLst>
          </p:cNvPr>
          <p:cNvSpPr txBox="1"/>
          <p:nvPr/>
        </p:nvSpPr>
        <p:spPr>
          <a:xfrm>
            <a:off x="2823931" y="1272403"/>
            <a:ext cx="8452186" cy="369332"/>
          </a:xfrm>
          <a:prstGeom prst="rect">
            <a:avLst/>
          </a:prstGeom>
          <a:noFill/>
        </p:spPr>
        <p:txBody>
          <a:bodyPr wrap="none" rtlCol="0">
            <a:spAutoFit/>
          </a:bodyPr>
          <a:lstStyle/>
          <a:p>
            <a:r>
              <a:rPr lang="en-US" dirty="0"/>
              <a:t>MMQHTSVWYRRSVSPFVLVASVAVFLTATANLTFFDKISQTYPIADNLGFVLTIAVVLFGAMLLITTLLS</a:t>
            </a:r>
          </a:p>
        </p:txBody>
      </p:sp>
      <p:cxnSp>
        <p:nvCxnSpPr>
          <p:cNvPr id="306" name="Google Shape;270;p22">
            <a:extLst>
              <a:ext uri="{FF2B5EF4-FFF2-40B4-BE49-F238E27FC236}">
                <a16:creationId xmlns:a16="http://schemas.microsoft.com/office/drawing/2014/main" id="{F731A115-2785-6C74-2F3F-A29CA15D3B6B}"/>
              </a:ext>
            </a:extLst>
          </p:cNvPr>
          <p:cNvCxnSpPr/>
          <p:nvPr/>
        </p:nvCxnSpPr>
        <p:spPr>
          <a:xfrm>
            <a:off x="7562877" y="560895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7" name="Google Shape;256;p22">
            <a:extLst>
              <a:ext uri="{FF2B5EF4-FFF2-40B4-BE49-F238E27FC236}">
                <a16:creationId xmlns:a16="http://schemas.microsoft.com/office/drawing/2014/main" id="{755F380D-45A0-73CB-330F-AF545ADDA07D}"/>
              </a:ext>
            </a:extLst>
          </p:cNvPr>
          <p:cNvCxnSpPr/>
          <p:nvPr/>
        </p:nvCxnSpPr>
        <p:spPr>
          <a:xfrm>
            <a:off x="8802246"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8" name="Google Shape;257;p22">
            <a:extLst>
              <a:ext uri="{FF2B5EF4-FFF2-40B4-BE49-F238E27FC236}">
                <a16:creationId xmlns:a16="http://schemas.microsoft.com/office/drawing/2014/main" id="{E84F945A-20BA-DBE8-0176-2430D9C29118}"/>
              </a:ext>
            </a:extLst>
          </p:cNvPr>
          <p:cNvCxnSpPr/>
          <p:nvPr/>
        </p:nvCxnSpPr>
        <p:spPr>
          <a:xfrm>
            <a:off x="7562877" y="56933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9" name="Google Shape;258;p22">
            <a:extLst>
              <a:ext uri="{FF2B5EF4-FFF2-40B4-BE49-F238E27FC236}">
                <a16:creationId xmlns:a16="http://schemas.microsoft.com/office/drawing/2014/main" id="{6EC5EE64-2C8A-6B18-131F-536C5F5773A5}"/>
              </a:ext>
            </a:extLst>
          </p:cNvPr>
          <p:cNvCxnSpPr/>
          <p:nvPr/>
        </p:nvCxnSpPr>
        <p:spPr>
          <a:xfrm>
            <a:off x="7324522"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0" name="Google Shape;259;p22">
            <a:extLst>
              <a:ext uri="{FF2B5EF4-FFF2-40B4-BE49-F238E27FC236}">
                <a16:creationId xmlns:a16="http://schemas.microsoft.com/office/drawing/2014/main" id="{E0C6712A-55D2-B888-E9DF-AC250885B950}"/>
              </a:ext>
            </a:extLst>
          </p:cNvPr>
          <p:cNvCxnSpPr/>
          <p:nvPr/>
        </p:nvCxnSpPr>
        <p:spPr>
          <a:xfrm>
            <a:off x="7354343" y="643364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260;p22">
            <a:extLst>
              <a:ext uri="{FF2B5EF4-FFF2-40B4-BE49-F238E27FC236}">
                <a16:creationId xmlns:a16="http://schemas.microsoft.com/office/drawing/2014/main" id="{8B119CFB-D8A0-AD67-C0E8-8A9EFE398660}"/>
              </a:ext>
            </a:extLst>
          </p:cNvPr>
          <p:cNvCxnSpPr/>
          <p:nvPr/>
        </p:nvCxnSpPr>
        <p:spPr>
          <a:xfrm>
            <a:off x="8125613" y="64546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2" name="Google Shape;261;p22">
            <a:extLst>
              <a:ext uri="{FF2B5EF4-FFF2-40B4-BE49-F238E27FC236}">
                <a16:creationId xmlns:a16="http://schemas.microsoft.com/office/drawing/2014/main" id="{FF96B554-5106-9515-86C4-19660A9B155C}"/>
              </a:ext>
            </a:extLst>
          </p:cNvPr>
          <p:cNvCxnSpPr/>
          <p:nvPr/>
        </p:nvCxnSpPr>
        <p:spPr>
          <a:xfrm>
            <a:off x="7916317" y="62518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3" name="Google Shape;262;p22">
            <a:extLst>
              <a:ext uri="{FF2B5EF4-FFF2-40B4-BE49-F238E27FC236}">
                <a16:creationId xmlns:a16="http://schemas.microsoft.com/office/drawing/2014/main" id="{3004D659-3A35-7DDE-7B9F-E6BCE7516315}"/>
              </a:ext>
            </a:extLst>
          </p:cNvPr>
          <p:cNvCxnSpPr/>
          <p:nvPr/>
        </p:nvCxnSpPr>
        <p:spPr>
          <a:xfrm>
            <a:off x="7672089" y="581050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4" name="Google Shape;263;p22">
            <a:extLst>
              <a:ext uri="{FF2B5EF4-FFF2-40B4-BE49-F238E27FC236}">
                <a16:creationId xmlns:a16="http://schemas.microsoft.com/office/drawing/2014/main" id="{443AC5F1-3526-A91C-774D-FDAF9FDFD0D7}"/>
              </a:ext>
            </a:extLst>
          </p:cNvPr>
          <p:cNvCxnSpPr/>
          <p:nvPr/>
        </p:nvCxnSpPr>
        <p:spPr>
          <a:xfrm>
            <a:off x="9262220" y="560895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5" name="Google Shape;264;p22">
            <a:extLst>
              <a:ext uri="{FF2B5EF4-FFF2-40B4-BE49-F238E27FC236}">
                <a16:creationId xmlns:a16="http://schemas.microsoft.com/office/drawing/2014/main" id="{751EBB71-7C42-E969-C593-4409BF118005}"/>
              </a:ext>
            </a:extLst>
          </p:cNvPr>
          <p:cNvCxnSpPr/>
          <p:nvPr/>
        </p:nvCxnSpPr>
        <p:spPr>
          <a:xfrm>
            <a:off x="8519425" y="624744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6" name="Google Shape;265;p22">
            <a:extLst>
              <a:ext uri="{FF2B5EF4-FFF2-40B4-BE49-F238E27FC236}">
                <a16:creationId xmlns:a16="http://schemas.microsoft.com/office/drawing/2014/main" id="{D3FDFA99-F700-279C-DC52-8C447E607515}"/>
              </a:ext>
            </a:extLst>
          </p:cNvPr>
          <p:cNvCxnSpPr/>
          <p:nvPr/>
        </p:nvCxnSpPr>
        <p:spPr>
          <a:xfrm>
            <a:off x="7839027" y="602687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7" name="Google Shape;266;p22">
            <a:extLst>
              <a:ext uri="{FF2B5EF4-FFF2-40B4-BE49-F238E27FC236}">
                <a16:creationId xmlns:a16="http://schemas.microsoft.com/office/drawing/2014/main" id="{0BACF186-62A2-2F41-020F-54ABD8047AEE}"/>
              </a:ext>
            </a:extLst>
          </p:cNvPr>
          <p:cNvCxnSpPr/>
          <p:nvPr/>
        </p:nvCxnSpPr>
        <p:spPr>
          <a:xfrm>
            <a:off x="9299778" y="594330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8" name="Google Shape;267;p22">
            <a:extLst>
              <a:ext uri="{FF2B5EF4-FFF2-40B4-BE49-F238E27FC236}">
                <a16:creationId xmlns:a16="http://schemas.microsoft.com/office/drawing/2014/main" id="{5D5FA637-8D31-5052-6FF3-E497A035B108}"/>
              </a:ext>
            </a:extLst>
          </p:cNvPr>
          <p:cNvCxnSpPr/>
          <p:nvPr/>
        </p:nvCxnSpPr>
        <p:spPr>
          <a:xfrm>
            <a:off x="9537164" y="62518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9" name="Google Shape;268;p22">
            <a:extLst>
              <a:ext uri="{FF2B5EF4-FFF2-40B4-BE49-F238E27FC236}">
                <a16:creationId xmlns:a16="http://schemas.microsoft.com/office/drawing/2014/main" id="{3E0773B6-3F2E-41DB-8F21-FD0186226AB7}"/>
              </a:ext>
            </a:extLst>
          </p:cNvPr>
          <p:cNvCxnSpPr/>
          <p:nvPr/>
        </p:nvCxnSpPr>
        <p:spPr>
          <a:xfrm>
            <a:off x="8338872" y="609109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0" name="Google Shape;269;p22">
            <a:extLst>
              <a:ext uri="{FF2B5EF4-FFF2-40B4-BE49-F238E27FC236}">
                <a16:creationId xmlns:a16="http://schemas.microsoft.com/office/drawing/2014/main" id="{5D926559-A2FA-E060-AB14-D4C933B6C3A8}"/>
              </a:ext>
            </a:extLst>
          </p:cNvPr>
          <p:cNvCxnSpPr/>
          <p:nvPr/>
        </p:nvCxnSpPr>
        <p:spPr>
          <a:xfrm>
            <a:off x="8098309" y="543091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1" name="Google Shape;271;p22">
            <a:extLst>
              <a:ext uri="{FF2B5EF4-FFF2-40B4-BE49-F238E27FC236}">
                <a16:creationId xmlns:a16="http://schemas.microsoft.com/office/drawing/2014/main" id="{4437D4B3-F004-0EB3-F4DB-2B90398DD01B}"/>
              </a:ext>
            </a:extLst>
          </p:cNvPr>
          <p:cNvCxnSpPr/>
          <p:nvPr/>
        </p:nvCxnSpPr>
        <p:spPr>
          <a:xfrm>
            <a:off x="8644226" y="571148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2" name="Google Shape;272;p22">
            <a:extLst>
              <a:ext uri="{FF2B5EF4-FFF2-40B4-BE49-F238E27FC236}">
                <a16:creationId xmlns:a16="http://schemas.microsoft.com/office/drawing/2014/main" id="{210935BB-0355-3FEC-77CD-AA346668EFD3}"/>
              </a:ext>
            </a:extLst>
          </p:cNvPr>
          <p:cNvCxnSpPr/>
          <p:nvPr/>
        </p:nvCxnSpPr>
        <p:spPr>
          <a:xfrm>
            <a:off x="8210383" y="579799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3" name="Google Shape;273;p22">
            <a:extLst>
              <a:ext uri="{FF2B5EF4-FFF2-40B4-BE49-F238E27FC236}">
                <a16:creationId xmlns:a16="http://schemas.microsoft.com/office/drawing/2014/main" id="{4AFF7E3D-826B-3A33-1B82-2A6AB3B6DA4F}"/>
              </a:ext>
            </a:extLst>
          </p:cNvPr>
          <p:cNvCxnSpPr/>
          <p:nvPr/>
        </p:nvCxnSpPr>
        <p:spPr>
          <a:xfrm>
            <a:off x="7115602" y="548159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4" name="Google Shape;274;p22">
            <a:extLst>
              <a:ext uri="{FF2B5EF4-FFF2-40B4-BE49-F238E27FC236}">
                <a16:creationId xmlns:a16="http://schemas.microsoft.com/office/drawing/2014/main" id="{85EBC8EA-554D-8363-08B9-B3FE55A6475D}"/>
              </a:ext>
            </a:extLst>
          </p:cNvPr>
          <p:cNvCxnSpPr/>
          <p:nvPr/>
        </p:nvCxnSpPr>
        <p:spPr>
          <a:xfrm>
            <a:off x="6693063"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6" name="Google Shape;276;p22">
            <a:extLst>
              <a:ext uri="{FF2B5EF4-FFF2-40B4-BE49-F238E27FC236}">
                <a16:creationId xmlns:a16="http://schemas.microsoft.com/office/drawing/2014/main" id="{2ABFAEDF-6E3D-7553-EA9B-BE3C77712BE1}"/>
              </a:ext>
            </a:extLst>
          </p:cNvPr>
          <p:cNvCxnSpPr/>
          <p:nvPr/>
        </p:nvCxnSpPr>
        <p:spPr>
          <a:xfrm>
            <a:off x="8559242" y="45599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7" name="Google Shape;277;p22">
            <a:extLst>
              <a:ext uri="{FF2B5EF4-FFF2-40B4-BE49-F238E27FC236}">
                <a16:creationId xmlns:a16="http://schemas.microsoft.com/office/drawing/2014/main" id="{61ED152A-066C-53CF-22DA-FACD734FF0EA}"/>
              </a:ext>
            </a:extLst>
          </p:cNvPr>
          <p:cNvCxnSpPr/>
          <p:nvPr/>
        </p:nvCxnSpPr>
        <p:spPr>
          <a:xfrm>
            <a:off x="9058930" y="44850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8" name="Google Shape;278;p22">
            <a:extLst>
              <a:ext uri="{FF2B5EF4-FFF2-40B4-BE49-F238E27FC236}">
                <a16:creationId xmlns:a16="http://schemas.microsoft.com/office/drawing/2014/main" id="{83412E89-8405-DF5D-78C5-F1EABC0E60E6}"/>
              </a:ext>
            </a:extLst>
          </p:cNvPr>
          <p:cNvCxnSpPr/>
          <p:nvPr/>
        </p:nvCxnSpPr>
        <p:spPr>
          <a:xfrm>
            <a:off x="8808255" y="480983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9" name="Google Shape;279;p22">
            <a:extLst>
              <a:ext uri="{FF2B5EF4-FFF2-40B4-BE49-F238E27FC236}">
                <a16:creationId xmlns:a16="http://schemas.microsoft.com/office/drawing/2014/main" id="{1D19A69B-39E2-92A2-C2E9-9E71384307B2}"/>
              </a:ext>
            </a:extLst>
          </p:cNvPr>
          <p:cNvCxnSpPr/>
          <p:nvPr/>
        </p:nvCxnSpPr>
        <p:spPr>
          <a:xfrm>
            <a:off x="8624380" y="49678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0" name="Google Shape;280;p22">
            <a:extLst>
              <a:ext uri="{FF2B5EF4-FFF2-40B4-BE49-F238E27FC236}">
                <a16:creationId xmlns:a16="http://schemas.microsoft.com/office/drawing/2014/main" id="{508C5995-DB39-CDB4-0BDE-AF2044C9676A}"/>
              </a:ext>
            </a:extLst>
          </p:cNvPr>
          <p:cNvCxnSpPr/>
          <p:nvPr/>
        </p:nvCxnSpPr>
        <p:spPr>
          <a:xfrm>
            <a:off x="9058930" y="5317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1" name="Google Shape;281;p22">
            <a:extLst>
              <a:ext uri="{FF2B5EF4-FFF2-40B4-BE49-F238E27FC236}">
                <a16:creationId xmlns:a16="http://schemas.microsoft.com/office/drawing/2014/main" id="{4E483720-BA9E-2044-145D-6483D8AAB220}"/>
              </a:ext>
            </a:extLst>
          </p:cNvPr>
          <p:cNvCxnSpPr/>
          <p:nvPr/>
        </p:nvCxnSpPr>
        <p:spPr>
          <a:xfrm>
            <a:off x="9207580" y="49678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2" name="Google Shape;282;p22">
            <a:extLst>
              <a:ext uri="{FF2B5EF4-FFF2-40B4-BE49-F238E27FC236}">
                <a16:creationId xmlns:a16="http://schemas.microsoft.com/office/drawing/2014/main" id="{68FDE405-E41C-959E-1D59-E795994F3913}"/>
              </a:ext>
            </a:extLst>
          </p:cNvPr>
          <p:cNvCxnSpPr/>
          <p:nvPr/>
        </p:nvCxnSpPr>
        <p:spPr>
          <a:xfrm>
            <a:off x="9187237" y="553717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3" name="Google Shape;283;p22">
            <a:extLst>
              <a:ext uri="{FF2B5EF4-FFF2-40B4-BE49-F238E27FC236}">
                <a16:creationId xmlns:a16="http://schemas.microsoft.com/office/drawing/2014/main" id="{E5138F75-B39D-5083-D1E9-3685188C566C}"/>
              </a:ext>
            </a:extLst>
          </p:cNvPr>
          <p:cNvCxnSpPr/>
          <p:nvPr/>
        </p:nvCxnSpPr>
        <p:spPr>
          <a:xfrm>
            <a:off x="10572742" y="483914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4" name="Google Shape;284;p22">
            <a:extLst>
              <a:ext uri="{FF2B5EF4-FFF2-40B4-BE49-F238E27FC236}">
                <a16:creationId xmlns:a16="http://schemas.microsoft.com/office/drawing/2014/main" id="{CBA74413-9879-0C5B-B5BC-16F05426DEAE}"/>
              </a:ext>
            </a:extLst>
          </p:cNvPr>
          <p:cNvCxnSpPr/>
          <p:nvPr/>
        </p:nvCxnSpPr>
        <p:spPr>
          <a:xfrm>
            <a:off x="10141017" y="503663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5" name="Google Shape;285;p22">
            <a:extLst>
              <a:ext uri="{FF2B5EF4-FFF2-40B4-BE49-F238E27FC236}">
                <a16:creationId xmlns:a16="http://schemas.microsoft.com/office/drawing/2014/main" id="{BAD5AA6A-AACB-5BF0-D062-DC73C553BF81}"/>
              </a:ext>
            </a:extLst>
          </p:cNvPr>
          <p:cNvCxnSpPr/>
          <p:nvPr/>
        </p:nvCxnSpPr>
        <p:spPr>
          <a:xfrm>
            <a:off x="9670892" y="51419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6" name="Google Shape;286;p22">
            <a:extLst>
              <a:ext uri="{FF2B5EF4-FFF2-40B4-BE49-F238E27FC236}">
                <a16:creationId xmlns:a16="http://schemas.microsoft.com/office/drawing/2014/main" id="{43071A42-B373-53EB-8866-9550FA2D220B}"/>
              </a:ext>
            </a:extLst>
          </p:cNvPr>
          <p:cNvCxnSpPr/>
          <p:nvPr/>
        </p:nvCxnSpPr>
        <p:spPr>
          <a:xfrm>
            <a:off x="9670892" y="5440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7" name="Google Shape;287;p22">
            <a:extLst>
              <a:ext uri="{FF2B5EF4-FFF2-40B4-BE49-F238E27FC236}">
                <a16:creationId xmlns:a16="http://schemas.microsoft.com/office/drawing/2014/main" id="{6A7798B8-6BD9-E4A5-0F17-24FE14FA4CD0}"/>
              </a:ext>
            </a:extLst>
          </p:cNvPr>
          <p:cNvCxnSpPr/>
          <p:nvPr/>
        </p:nvCxnSpPr>
        <p:spPr>
          <a:xfrm>
            <a:off x="10540342" y="5194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8" name="Google Shape;288;p22">
            <a:extLst>
              <a:ext uri="{FF2B5EF4-FFF2-40B4-BE49-F238E27FC236}">
                <a16:creationId xmlns:a16="http://schemas.microsoft.com/office/drawing/2014/main" id="{43F33285-99D0-3148-5629-6BD575FD7818}"/>
              </a:ext>
            </a:extLst>
          </p:cNvPr>
          <p:cNvCxnSpPr/>
          <p:nvPr/>
        </p:nvCxnSpPr>
        <p:spPr>
          <a:xfrm>
            <a:off x="10782542" y="50278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9" name="Google Shape;289;p22">
            <a:extLst>
              <a:ext uri="{FF2B5EF4-FFF2-40B4-BE49-F238E27FC236}">
                <a16:creationId xmlns:a16="http://schemas.microsoft.com/office/drawing/2014/main" id="{C8BD5F89-E0DB-095A-40B2-51B94195F796}"/>
              </a:ext>
            </a:extLst>
          </p:cNvPr>
          <p:cNvCxnSpPr/>
          <p:nvPr/>
        </p:nvCxnSpPr>
        <p:spPr>
          <a:xfrm>
            <a:off x="8559230" y="5253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0" name="Google Shape;290;p22">
            <a:extLst>
              <a:ext uri="{FF2B5EF4-FFF2-40B4-BE49-F238E27FC236}">
                <a16:creationId xmlns:a16="http://schemas.microsoft.com/office/drawing/2014/main" id="{18D88BAC-267E-0B51-B0DA-0C32FBB3333C}"/>
              </a:ext>
            </a:extLst>
          </p:cNvPr>
          <p:cNvCxnSpPr/>
          <p:nvPr/>
        </p:nvCxnSpPr>
        <p:spPr>
          <a:xfrm>
            <a:off x="9633961" y="437928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1" name="Google Shape;291;p22">
            <a:extLst>
              <a:ext uri="{FF2B5EF4-FFF2-40B4-BE49-F238E27FC236}">
                <a16:creationId xmlns:a16="http://schemas.microsoft.com/office/drawing/2014/main" id="{B1DE2717-C296-539A-E0D0-C87FDBE43681}"/>
              </a:ext>
            </a:extLst>
          </p:cNvPr>
          <p:cNvCxnSpPr/>
          <p:nvPr/>
        </p:nvCxnSpPr>
        <p:spPr>
          <a:xfrm>
            <a:off x="9524242" y="459106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2" name="Google Shape;292;p22">
            <a:extLst>
              <a:ext uri="{FF2B5EF4-FFF2-40B4-BE49-F238E27FC236}">
                <a16:creationId xmlns:a16="http://schemas.microsoft.com/office/drawing/2014/main" id="{969AA0E3-608D-E933-33DA-3B6C015306D1}"/>
              </a:ext>
            </a:extLst>
          </p:cNvPr>
          <p:cNvCxnSpPr/>
          <p:nvPr/>
        </p:nvCxnSpPr>
        <p:spPr>
          <a:xfrm>
            <a:off x="10678542" y="47381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3" name="Google Shape;293;p22">
            <a:extLst>
              <a:ext uri="{FF2B5EF4-FFF2-40B4-BE49-F238E27FC236}">
                <a16:creationId xmlns:a16="http://schemas.microsoft.com/office/drawing/2014/main" id="{D33027F5-938C-22A4-7ED0-7A10C55A24AB}"/>
              </a:ext>
            </a:extLst>
          </p:cNvPr>
          <p:cNvCxnSpPr/>
          <p:nvPr/>
        </p:nvCxnSpPr>
        <p:spPr>
          <a:xfrm>
            <a:off x="10107442" y="459106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4" name="Google Shape;294;p22">
            <a:extLst>
              <a:ext uri="{FF2B5EF4-FFF2-40B4-BE49-F238E27FC236}">
                <a16:creationId xmlns:a16="http://schemas.microsoft.com/office/drawing/2014/main" id="{31407B79-1BCF-E016-7CE2-D99AA1B4A852}"/>
              </a:ext>
            </a:extLst>
          </p:cNvPr>
          <p:cNvCxnSpPr/>
          <p:nvPr/>
        </p:nvCxnSpPr>
        <p:spPr>
          <a:xfrm>
            <a:off x="10349642" y="442431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6" name="Google Shape;270;p22">
            <a:extLst>
              <a:ext uri="{FF2B5EF4-FFF2-40B4-BE49-F238E27FC236}">
                <a16:creationId xmlns:a16="http://schemas.microsoft.com/office/drawing/2014/main" id="{E1A5575D-6E31-0D48-6EDB-E7D62AFCCB13}"/>
              </a:ext>
            </a:extLst>
          </p:cNvPr>
          <p:cNvCxnSpPr/>
          <p:nvPr/>
        </p:nvCxnSpPr>
        <p:spPr>
          <a:xfrm>
            <a:off x="5241549" y="627653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7" name="Google Shape;256;p22">
            <a:extLst>
              <a:ext uri="{FF2B5EF4-FFF2-40B4-BE49-F238E27FC236}">
                <a16:creationId xmlns:a16="http://schemas.microsoft.com/office/drawing/2014/main" id="{D83DB06F-593F-DAC1-1526-5A8554F0028A}"/>
              </a:ext>
            </a:extLst>
          </p:cNvPr>
          <p:cNvCxnSpPr/>
          <p:nvPr/>
        </p:nvCxnSpPr>
        <p:spPr>
          <a:xfrm>
            <a:off x="4969196" y="602844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8" name="Google Shape;257;p22">
            <a:extLst>
              <a:ext uri="{FF2B5EF4-FFF2-40B4-BE49-F238E27FC236}">
                <a16:creationId xmlns:a16="http://schemas.microsoft.com/office/drawing/2014/main" id="{0DC114A5-6833-E2CB-84BA-5FFF9CD179BD}"/>
              </a:ext>
            </a:extLst>
          </p:cNvPr>
          <p:cNvCxnSpPr/>
          <p:nvPr/>
        </p:nvCxnSpPr>
        <p:spPr>
          <a:xfrm>
            <a:off x="4029105" y="650146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9" name="Google Shape;258;p22">
            <a:extLst>
              <a:ext uri="{FF2B5EF4-FFF2-40B4-BE49-F238E27FC236}">
                <a16:creationId xmlns:a16="http://schemas.microsoft.com/office/drawing/2014/main" id="{01179B59-E335-9222-54CC-4A8330D592F6}"/>
              </a:ext>
            </a:extLst>
          </p:cNvPr>
          <p:cNvCxnSpPr/>
          <p:nvPr/>
        </p:nvCxnSpPr>
        <p:spPr>
          <a:xfrm>
            <a:off x="5643957"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0" name="Google Shape;259;p22">
            <a:extLst>
              <a:ext uri="{FF2B5EF4-FFF2-40B4-BE49-F238E27FC236}">
                <a16:creationId xmlns:a16="http://schemas.microsoft.com/office/drawing/2014/main" id="{F54FBC4F-BBC5-B164-6D39-62989417A413}"/>
              </a:ext>
            </a:extLst>
          </p:cNvPr>
          <p:cNvCxnSpPr/>
          <p:nvPr/>
        </p:nvCxnSpPr>
        <p:spPr>
          <a:xfrm>
            <a:off x="4239029" y="611545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1" name="Google Shape;260;p22">
            <a:extLst>
              <a:ext uri="{FF2B5EF4-FFF2-40B4-BE49-F238E27FC236}">
                <a16:creationId xmlns:a16="http://schemas.microsoft.com/office/drawing/2014/main" id="{BF083DF5-350C-B728-638B-84BEE00609AA}"/>
              </a:ext>
            </a:extLst>
          </p:cNvPr>
          <p:cNvCxnSpPr/>
          <p:nvPr/>
        </p:nvCxnSpPr>
        <p:spPr>
          <a:xfrm>
            <a:off x="4353445" y="59654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2" name="Google Shape;261;p22">
            <a:extLst>
              <a:ext uri="{FF2B5EF4-FFF2-40B4-BE49-F238E27FC236}">
                <a16:creationId xmlns:a16="http://schemas.microsoft.com/office/drawing/2014/main" id="{E2530E2A-D61B-0A35-3488-6778A5CE1B97}"/>
              </a:ext>
            </a:extLst>
          </p:cNvPr>
          <p:cNvCxnSpPr/>
          <p:nvPr/>
        </p:nvCxnSpPr>
        <p:spPr>
          <a:xfrm>
            <a:off x="4063505"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3" name="Google Shape;262;p22">
            <a:extLst>
              <a:ext uri="{FF2B5EF4-FFF2-40B4-BE49-F238E27FC236}">
                <a16:creationId xmlns:a16="http://schemas.microsoft.com/office/drawing/2014/main" id="{78F4F4DC-0C0A-DF39-70FF-58D34E924567}"/>
              </a:ext>
            </a:extLst>
          </p:cNvPr>
          <p:cNvCxnSpPr/>
          <p:nvPr/>
        </p:nvCxnSpPr>
        <p:spPr>
          <a:xfrm>
            <a:off x="3469292" y="647437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4" name="Google Shape;263;p22">
            <a:extLst>
              <a:ext uri="{FF2B5EF4-FFF2-40B4-BE49-F238E27FC236}">
                <a16:creationId xmlns:a16="http://schemas.microsoft.com/office/drawing/2014/main" id="{26F48B8E-838C-A1E3-2413-1582C835D547}"/>
              </a:ext>
            </a:extLst>
          </p:cNvPr>
          <p:cNvCxnSpPr/>
          <p:nvPr/>
        </p:nvCxnSpPr>
        <p:spPr>
          <a:xfrm>
            <a:off x="3444086" y="611909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5" name="Google Shape;264;p22">
            <a:extLst>
              <a:ext uri="{FF2B5EF4-FFF2-40B4-BE49-F238E27FC236}">
                <a16:creationId xmlns:a16="http://schemas.microsoft.com/office/drawing/2014/main" id="{8598B407-9243-C16C-2A4D-20D968278C69}"/>
              </a:ext>
            </a:extLst>
          </p:cNvPr>
          <p:cNvCxnSpPr/>
          <p:nvPr/>
        </p:nvCxnSpPr>
        <p:spPr>
          <a:xfrm>
            <a:off x="3725808" y="565550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6" name="Google Shape;265;p22">
            <a:extLst>
              <a:ext uri="{FF2B5EF4-FFF2-40B4-BE49-F238E27FC236}">
                <a16:creationId xmlns:a16="http://schemas.microsoft.com/office/drawing/2014/main" id="{BC170860-5418-D247-8A5F-BB441B57DC75}"/>
              </a:ext>
            </a:extLst>
          </p:cNvPr>
          <p:cNvCxnSpPr/>
          <p:nvPr/>
        </p:nvCxnSpPr>
        <p:spPr>
          <a:xfrm>
            <a:off x="3330456" y="629835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7" name="Google Shape;266;p22">
            <a:extLst>
              <a:ext uri="{FF2B5EF4-FFF2-40B4-BE49-F238E27FC236}">
                <a16:creationId xmlns:a16="http://schemas.microsoft.com/office/drawing/2014/main" id="{D85745AF-7C30-98AA-3AA6-D7986EF2A317}"/>
              </a:ext>
            </a:extLst>
          </p:cNvPr>
          <p:cNvCxnSpPr/>
          <p:nvPr/>
        </p:nvCxnSpPr>
        <p:spPr>
          <a:xfrm>
            <a:off x="3773729"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8" name="Google Shape;267;p22">
            <a:extLst>
              <a:ext uri="{FF2B5EF4-FFF2-40B4-BE49-F238E27FC236}">
                <a16:creationId xmlns:a16="http://schemas.microsoft.com/office/drawing/2014/main" id="{75366A50-F004-9F17-BE80-2401F5B1140F}"/>
              </a:ext>
            </a:extLst>
          </p:cNvPr>
          <p:cNvCxnSpPr/>
          <p:nvPr/>
        </p:nvCxnSpPr>
        <p:spPr>
          <a:xfrm>
            <a:off x="3405413" y="578116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9" name="Google Shape;268;p22">
            <a:extLst>
              <a:ext uri="{FF2B5EF4-FFF2-40B4-BE49-F238E27FC236}">
                <a16:creationId xmlns:a16="http://schemas.microsoft.com/office/drawing/2014/main" id="{924A698D-D3AC-E500-85EE-65783DFACF91}"/>
              </a:ext>
            </a:extLst>
          </p:cNvPr>
          <p:cNvCxnSpPr/>
          <p:nvPr/>
        </p:nvCxnSpPr>
        <p:spPr>
          <a:xfrm>
            <a:off x="3308147" y="53100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0" name="Google Shape;269;p22">
            <a:extLst>
              <a:ext uri="{FF2B5EF4-FFF2-40B4-BE49-F238E27FC236}">
                <a16:creationId xmlns:a16="http://schemas.microsoft.com/office/drawing/2014/main" id="{068C9B0F-ED4B-7C5B-3EBB-DEAFAB51F632}"/>
              </a:ext>
            </a:extLst>
          </p:cNvPr>
          <p:cNvCxnSpPr/>
          <p:nvPr/>
        </p:nvCxnSpPr>
        <p:spPr>
          <a:xfrm>
            <a:off x="6773913" y="642740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1" name="Google Shape;271;p22">
            <a:extLst>
              <a:ext uri="{FF2B5EF4-FFF2-40B4-BE49-F238E27FC236}">
                <a16:creationId xmlns:a16="http://schemas.microsoft.com/office/drawing/2014/main" id="{779AB370-E6E0-9D7C-68CE-E0CE23842398}"/>
              </a:ext>
            </a:extLst>
          </p:cNvPr>
          <p:cNvCxnSpPr/>
          <p:nvPr/>
        </p:nvCxnSpPr>
        <p:spPr>
          <a:xfrm>
            <a:off x="5126674" y="543091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272;p22">
            <a:extLst>
              <a:ext uri="{FF2B5EF4-FFF2-40B4-BE49-F238E27FC236}">
                <a16:creationId xmlns:a16="http://schemas.microsoft.com/office/drawing/2014/main" id="{27954A21-79D3-0106-7AB8-647D7AAC5BCF}"/>
              </a:ext>
            </a:extLst>
          </p:cNvPr>
          <p:cNvCxnSpPr/>
          <p:nvPr/>
        </p:nvCxnSpPr>
        <p:spPr>
          <a:xfrm>
            <a:off x="4102186" y="53632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3" name="Google Shape;273;p22">
            <a:extLst>
              <a:ext uri="{FF2B5EF4-FFF2-40B4-BE49-F238E27FC236}">
                <a16:creationId xmlns:a16="http://schemas.microsoft.com/office/drawing/2014/main" id="{348AEC90-376D-51BE-2B5D-01569A8EE523}"/>
              </a:ext>
            </a:extLst>
          </p:cNvPr>
          <p:cNvCxnSpPr/>
          <p:nvPr/>
        </p:nvCxnSpPr>
        <p:spPr>
          <a:xfrm>
            <a:off x="6379961" y="61704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4" name="Google Shape;274;p22">
            <a:extLst>
              <a:ext uri="{FF2B5EF4-FFF2-40B4-BE49-F238E27FC236}">
                <a16:creationId xmlns:a16="http://schemas.microsoft.com/office/drawing/2014/main" id="{50A9D99D-3DEB-6E03-A436-06955F8764A1}"/>
              </a:ext>
            </a:extLst>
          </p:cNvPr>
          <p:cNvCxnSpPr/>
          <p:nvPr/>
        </p:nvCxnSpPr>
        <p:spPr>
          <a:xfrm>
            <a:off x="4939068"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57" name="Google Shape;276;p22">
            <a:extLst>
              <a:ext uri="{FF2B5EF4-FFF2-40B4-BE49-F238E27FC236}">
                <a16:creationId xmlns:a16="http://schemas.microsoft.com/office/drawing/2014/main" id="{DCB1C9CF-2410-F5E8-A5C6-0BB86B73EEAD}"/>
              </a:ext>
            </a:extLst>
          </p:cNvPr>
          <p:cNvCxnSpPr/>
          <p:nvPr/>
        </p:nvCxnSpPr>
        <p:spPr>
          <a:xfrm>
            <a:off x="6201754" y="50391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8" name="Google Shape;277;p22">
            <a:extLst>
              <a:ext uri="{FF2B5EF4-FFF2-40B4-BE49-F238E27FC236}">
                <a16:creationId xmlns:a16="http://schemas.microsoft.com/office/drawing/2014/main" id="{B428C29D-5BC6-853E-647C-0F6CDF63AF07}"/>
              </a:ext>
            </a:extLst>
          </p:cNvPr>
          <p:cNvCxnSpPr/>
          <p:nvPr/>
        </p:nvCxnSpPr>
        <p:spPr>
          <a:xfrm>
            <a:off x="6701442" y="48592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9" name="Google Shape;278;p22">
            <a:extLst>
              <a:ext uri="{FF2B5EF4-FFF2-40B4-BE49-F238E27FC236}">
                <a16:creationId xmlns:a16="http://schemas.microsoft.com/office/drawing/2014/main" id="{0D47D2DF-78D5-7496-5D94-7649B23447F3}"/>
              </a:ext>
            </a:extLst>
          </p:cNvPr>
          <p:cNvCxnSpPr/>
          <p:nvPr/>
        </p:nvCxnSpPr>
        <p:spPr>
          <a:xfrm>
            <a:off x="6450767" y="52890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0" name="Google Shape;279;p22">
            <a:extLst>
              <a:ext uri="{FF2B5EF4-FFF2-40B4-BE49-F238E27FC236}">
                <a16:creationId xmlns:a16="http://schemas.microsoft.com/office/drawing/2014/main" id="{40EFB4B3-BA8C-A9E4-B391-2557D6AF9BB7}"/>
              </a:ext>
            </a:extLst>
          </p:cNvPr>
          <p:cNvCxnSpPr/>
          <p:nvPr/>
        </p:nvCxnSpPr>
        <p:spPr>
          <a:xfrm>
            <a:off x="6266892" y="54470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1" name="Google Shape;280;p22">
            <a:extLst>
              <a:ext uri="{FF2B5EF4-FFF2-40B4-BE49-F238E27FC236}">
                <a16:creationId xmlns:a16="http://schemas.microsoft.com/office/drawing/2014/main" id="{5FB9E792-A707-3233-A389-7FBCA67B256F}"/>
              </a:ext>
            </a:extLst>
          </p:cNvPr>
          <p:cNvCxnSpPr/>
          <p:nvPr/>
        </p:nvCxnSpPr>
        <p:spPr>
          <a:xfrm>
            <a:off x="6829749" y="583152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2" name="Google Shape;281;p22">
            <a:extLst>
              <a:ext uri="{FF2B5EF4-FFF2-40B4-BE49-F238E27FC236}">
                <a16:creationId xmlns:a16="http://schemas.microsoft.com/office/drawing/2014/main" id="{DA5D4E24-ACD3-C159-1768-F5932EED5DBD}"/>
              </a:ext>
            </a:extLst>
          </p:cNvPr>
          <p:cNvCxnSpPr/>
          <p:nvPr/>
        </p:nvCxnSpPr>
        <p:spPr>
          <a:xfrm>
            <a:off x="6850092" y="54470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3" name="Google Shape;282;p22">
            <a:extLst>
              <a:ext uri="{FF2B5EF4-FFF2-40B4-BE49-F238E27FC236}">
                <a16:creationId xmlns:a16="http://schemas.microsoft.com/office/drawing/2014/main" id="{A0E364B2-9A3B-8689-1FED-60C23E785610}"/>
              </a:ext>
            </a:extLst>
          </p:cNvPr>
          <p:cNvCxnSpPr/>
          <p:nvPr/>
        </p:nvCxnSpPr>
        <p:spPr>
          <a:xfrm>
            <a:off x="6562249" y="60884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4" name="Google Shape;283;p22">
            <a:extLst>
              <a:ext uri="{FF2B5EF4-FFF2-40B4-BE49-F238E27FC236}">
                <a16:creationId xmlns:a16="http://schemas.microsoft.com/office/drawing/2014/main" id="{7345C4AA-7380-B434-DB3D-126694D7FF9A}"/>
              </a:ext>
            </a:extLst>
          </p:cNvPr>
          <p:cNvCxnSpPr/>
          <p:nvPr/>
        </p:nvCxnSpPr>
        <p:spPr>
          <a:xfrm>
            <a:off x="8215254" y="531839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5" name="Google Shape;284;p22">
            <a:extLst>
              <a:ext uri="{FF2B5EF4-FFF2-40B4-BE49-F238E27FC236}">
                <a16:creationId xmlns:a16="http://schemas.microsoft.com/office/drawing/2014/main" id="{D369BBBB-087A-F1DF-D13F-7A5444E44D5C}"/>
              </a:ext>
            </a:extLst>
          </p:cNvPr>
          <p:cNvCxnSpPr/>
          <p:nvPr/>
        </p:nvCxnSpPr>
        <p:spPr>
          <a:xfrm>
            <a:off x="7783529" y="55158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6" name="Google Shape;285;p22">
            <a:extLst>
              <a:ext uri="{FF2B5EF4-FFF2-40B4-BE49-F238E27FC236}">
                <a16:creationId xmlns:a16="http://schemas.microsoft.com/office/drawing/2014/main" id="{3B643307-9591-91F8-1990-4FE1043872AB}"/>
              </a:ext>
            </a:extLst>
          </p:cNvPr>
          <p:cNvCxnSpPr/>
          <p:nvPr/>
        </p:nvCxnSpPr>
        <p:spPr>
          <a:xfrm>
            <a:off x="7313404" y="56212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7" name="Google Shape;286;p22">
            <a:extLst>
              <a:ext uri="{FF2B5EF4-FFF2-40B4-BE49-F238E27FC236}">
                <a16:creationId xmlns:a16="http://schemas.microsoft.com/office/drawing/2014/main" id="{EF04874A-4CEC-F377-0B04-A3492DD8CE81}"/>
              </a:ext>
            </a:extLst>
          </p:cNvPr>
          <p:cNvCxnSpPr/>
          <p:nvPr/>
        </p:nvCxnSpPr>
        <p:spPr>
          <a:xfrm>
            <a:off x="7313404" y="591963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8" name="Google Shape;287;p22">
            <a:extLst>
              <a:ext uri="{FF2B5EF4-FFF2-40B4-BE49-F238E27FC236}">
                <a16:creationId xmlns:a16="http://schemas.microsoft.com/office/drawing/2014/main" id="{D1CED252-9D21-AFCA-4885-285231FDBCB1}"/>
              </a:ext>
            </a:extLst>
          </p:cNvPr>
          <p:cNvCxnSpPr/>
          <p:nvPr/>
        </p:nvCxnSpPr>
        <p:spPr>
          <a:xfrm>
            <a:off x="8182854" y="56738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9" name="Google Shape;288;p22">
            <a:extLst>
              <a:ext uri="{FF2B5EF4-FFF2-40B4-BE49-F238E27FC236}">
                <a16:creationId xmlns:a16="http://schemas.microsoft.com/office/drawing/2014/main" id="{E1F7344E-3B62-0FF1-DEDF-07BDB06D660F}"/>
              </a:ext>
            </a:extLst>
          </p:cNvPr>
          <p:cNvCxnSpPr/>
          <p:nvPr/>
        </p:nvCxnSpPr>
        <p:spPr>
          <a:xfrm>
            <a:off x="8425054" y="55071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0" name="Google Shape;289;p22">
            <a:extLst>
              <a:ext uri="{FF2B5EF4-FFF2-40B4-BE49-F238E27FC236}">
                <a16:creationId xmlns:a16="http://schemas.microsoft.com/office/drawing/2014/main" id="{3D976FBE-A1B6-C48F-FAD4-C563FC2D3193}"/>
              </a:ext>
            </a:extLst>
          </p:cNvPr>
          <p:cNvCxnSpPr/>
          <p:nvPr/>
        </p:nvCxnSpPr>
        <p:spPr>
          <a:xfrm>
            <a:off x="6201754" y="56212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1" name="Google Shape;290;p22">
            <a:extLst>
              <a:ext uri="{FF2B5EF4-FFF2-40B4-BE49-F238E27FC236}">
                <a16:creationId xmlns:a16="http://schemas.microsoft.com/office/drawing/2014/main" id="{A85761CE-C749-A097-390C-8AC587F8AE92}"/>
              </a:ext>
            </a:extLst>
          </p:cNvPr>
          <p:cNvCxnSpPr/>
          <p:nvPr/>
        </p:nvCxnSpPr>
        <p:spPr>
          <a:xfrm>
            <a:off x="7350629" y="49123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2" name="Google Shape;291;p22">
            <a:extLst>
              <a:ext uri="{FF2B5EF4-FFF2-40B4-BE49-F238E27FC236}">
                <a16:creationId xmlns:a16="http://schemas.microsoft.com/office/drawing/2014/main" id="{C6A2D4E5-D80F-2A0F-4F23-DFF0BA39EF8E}"/>
              </a:ext>
            </a:extLst>
          </p:cNvPr>
          <p:cNvCxnSpPr/>
          <p:nvPr/>
        </p:nvCxnSpPr>
        <p:spPr>
          <a:xfrm>
            <a:off x="7166754"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3" name="Google Shape;292;p22">
            <a:extLst>
              <a:ext uri="{FF2B5EF4-FFF2-40B4-BE49-F238E27FC236}">
                <a16:creationId xmlns:a16="http://schemas.microsoft.com/office/drawing/2014/main" id="{ABD72A6A-BB1F-7904-B35B-95A194327936}"/>
              </a:ext>
            </a:extLst>
          </p:cNvPr>
          <p:cNvCxnSpPr/>
          <p:nvPr/>
        </p:nvCxnSpPr>
        <p:spPr>
          <a:xfrm>
            <a:off x="8338872"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4" name="Google Shape;293;p22">
            <a:extLst>
              <a:ext uri="{FF2B5EF4-FFF2-40B4-BE49-F238E27FC236}">
                <a16:creationId xmlns:a16="http://schemas.microsoft.com/office/drawing/2014/main" id="{96854BCB-A5A1-387B-2191-2E2381C2637C}"/>
              </a:ext>
            </a:extLst>
          </p:cNvPr>
          <p:cNvCxnSpPr/>
          <p:nvPr/>
        </p:nvCxnSpPr>
        <p:spPr>
          <a:xfrm>
            <a:off x="7749954"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5" name="Google Shape;294;p22">
            <a:extLst>
              <a:ext uri="{FF2B5EF4-FFF2-40B4-BE49-F238E27FC236}">
                <a16:creationId xmlns:a16="http://schemas.microsoft.com/office/drawing/2014/main" id="{1D5447DF-F34F-4E30-4453-24E22DB00C4E}"/>
              </a:ext>
            </a:extLst>
          </p:cNvPr>
          <p:cNvCxnSpPr/>
          <p:nvPr/>
        </p:nvCxnSpPr>
        <p:spPr>
          <a:xfrm>
            <a:off x="7992154" y="490357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6" name="Google Shape;276;p22">
            <a:extLst>
              <a:ext uri="{FF2B5EF4-FFF2-40B4-BE49-F238E27FC236}">
                <a16:creationId xmlns:a16="http://schemas.microsoft.com/office/drawing/2014/main" id="{4C59E36D-4746-91A5-2349-3231298F4FF1}"/>
              </a:ext>
            </a:extLst>
          </p:cNvPr>
          <p:cNvCxnSpPr/>
          <p:nvPr/>
        </p:nvCxnSpPr>
        <p:spPr>
          <a:xfrm>
            <a:off x="3071800" y="39592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7" name="Google Shape;277;p22">
            <a:extLst>
              <a:ext uri="{FF2B5EF4-FFF2-40B4-BE49-F238E27FC236}">
                <a16:creationId xmlns:a16="http://schemas.microsoft.com/office/drawing/2014/main" id="{6E91D11E-C9E1-D4D1-33E1-0B7E92027E5D}"/>
              </a:ext>
            </a:extLst>
          </p:cNvPr>
          <p:cNvCxnSpPr/>
          <p:nvPr/>
        </p:nvCxnSpPr>
        <p:spPr>
          <a:xfrm>
            <a:off x="3571488" y="38843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8" name="Google Shape;278;p22">
            <a:extLst>
              <a:ext uri="{FF2B5EF4-FFF2-40B4-BE49-F238E27FC236}">
                <a16:creationId xmlns:a16="http://schemas.microsoft.com/office/drawing/2014/main" id="{CF67BBD9-695E-617D-3047-5EDDC74B6B10}"/>
              </a:ext>
            </a:extLst>
          </p:cNvPr>
          <p:cNvCxnSpPr/>
          <p:nvPr/>
        </p:nvCxnSpPr>
        <p:spPr>
          <a:xfrm>
            <a:off x="3320813" y="42091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9" name="Google Shape;279;p22">
            <a:extLst>
              <a:ext uri="{FF2B5EF4-FFF2-40B4-BE49-F238E27FC236}">
                <a16:creationId xmlns:a16="http://schemas.microsoft.com/office/drawing/2014/main" id="{1541D161-4BC7-2A09-8A10-5537F02C4102}"/>
              </a:ext>
            </a:extLst>
          </p:cNvPr>
          <p:cNvCxnSpPr/>
          <p:nvPr/>
        </p:nvCxnSpPr>
        <p:spPr>
          <a:xfrm>
            <a:off x="3136938" y="43671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0" name="Google Shape;280;p22">
            <a:extLst>
              <a:ext uri="{FF2B5EF4-FFF2-40B4-BE49-F238E27FC236}">
                <a16:creationId xmlns:a16="http://schemas.microsoft.com/office/drawing/2014/main" id="{F6D2E401-7326-16D3-3179-11E3525B4BE0}"/>
              </a:ext>
            </a:extLst>
          </p:cNvPr>
          <p:cNvCxnSpPr/>
          <p:nvPr/>
        </p:nvCxnSpPr>
        <p:spPr>
          <a:xfrm>
            <a:off x="3915942" y="42360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1" name="Google Shape;281;p22">
            <a:extLst>
              <a:ext uri="{FF2B5EF4-FFF2-40B4-BE49-F238E27FC236}">
                <a16:creationId xmlns:a16="http://schemas.microsoft.com/office/drawing/2014/main" id="{576BB2E2-E30D-129C-AF42-3009EE7A4FFA}"/>
              </a:ext>
            </a:extLst>
          </p:cNvPr>
          <p:cNvCxnSpPr/>
          <p:nvPr/>
        </p:nvCxnSpPr>
        <p:spPr>
          <a:xfrm>
            <a:off x="3720138" y="43671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2" name="Google Shape;282;p22">
            <a:extLst>
              <a:ext uri="{FF2B5EF4-FFF2-40B4-BE49-F238E27FC236}">
                <a16:creationId xmlns:a16="http://schemas.microsoft.com/office/drawing/2014/main" id="{C5878B85-CF1C-0C1D-C790-C118BF2F64D2}"/>
              </a:ext>
            </a:extLst>
          </p:cNvPr>
          <p:cNvCxnSpPr/>
          <p:nvPr/>
        </p:nvCxnSpPr>
        <p:spPr>
          <a:xfrm>
            <a:off x="4518517" y="433612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3" name="Google Shape;283;p22">
            <a:extLst>
              <a:ext uri="{FF2B5EF4-FFF2-40B4-BE49-F238E27FC236}">
                <a16:creationId xmlns:a16="http://schemas.microsoft.com/office/drawing/2014/main" id="{D37D9A56-CBF7-A764-991F-34B60A9710FD}"/>
              </a:ext>
            </a:extLst>
          </p:cNvPr>
          <p:cNvCxnSpPr/>
          <p:nvPr/>
        </p:nvCxnSpPr>
        <p:spPr>
          <a:xfrm>
            <a:off x="5085300" y="42384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4" name="Google Shape;284;p22">
            <a:extLst>
              <a:ext uri="{FF2B5EF4-FFF2-40B4-BE49-F238E27FC236}">
                <a16:creationId xmlns:a16="http://schemas.microsoft.com/office/drawing/2014/main" id="{0875559F-432A-1C6B-993B-D005BA5826A6}"/>
              </a:ext>
            </a:extLst>
          </p:cNvPr>
          <p:cNvCxnSpPr/>
          <p:nvPr/>
        </p:nvCxnSpPr>
        <p:spPr>
          <a:xfrm>
            <a:off x="4653575" y="44359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5" name="Google Shape;285;p22">
            <a:extLst>
              <a:ext uri="{FF2B5EF4-FFF2-40B4-BE49-F238E27FC236}">
                <a16:creationId xmlns:a16="http://schemas.microsoft.com/office/drawing/2014/main" id="{8DE3BD2B-9D42-A642-B803-F84BF69A7D5C}"/>
              </a:ext>
            </a:extLst>
          </p:cNvPr>
          <p:cNvCxnSpPr/>
          <p:nvPr/>
        </p:nvCxnSpPr>
        <p:spPr>
          <a:xfrm>
            <a:off x="4183450" y="45412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6" name="Google Shape;286;p22">
            <a:extLst>
              <a:ext uri="{FF2B5EF4-FFF2-40B4-BE49-F238E27FC236}">
                <a16:creationId xmlns:a16="http://schemas.microsoft.com/office/drawing/2014/main" id="{872C1E47-CB1A-2C97-D24E-94B0AE6CA469}"/>
              </a:ext>
            </a:extLst>
          </p:cNvPr>
          <p:cNvCxnSpPr/>
          <p:nvPr/>
        </p:nvCxnSpPr>
        <p:spPr>
          <a:xfrm>
            <a:off x="4183450" y="48396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7" name="Google Shape;287;p22">
            <a:extLst>
              <a:ext uri="{FF2B5EF4-FFF2-40B4-BE49-F238E27FC236}">
                <a16:creationId xmlns:a16="http://schemas.microsoft.com/office/drawing/2014/main" id="{9E38F6F8-0A68-61BE-A93B-0CD3352F093F}"/>
              </a:ext>
            </a:extLst>
          </p:cNvPr>
          <p:cNvCxnSpPr/>
          <p:nvPr/>
        </p:nvCxnSpPr>
        <p:spPr>
          <a:xfrm>
            <a:off x="4526817" y="412785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8" name="Google Shape;288;p22">
            <a:extLst>
              <a:ext uri="{FF2B5EF4-FFF2-40B4-BE49-F238E27FC236}">
                <a16:creationId xmlns:a16="http://schemas.microsoft.com/office/drawing/2014/main" id="{716BD65F-086C-D58F-DE4B-9F406BDCD6BC}"/>
              </a:ext>
            </a:extLst>
          </p:cNvPr>
          <p:cNvCxnSpPr/>
          <p:nvPr/>
        </p:nvCxnSpPr>
        <p:spPr>
          <a:xfrm>
            <a:off x="5295100" y="44271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9" name="Google Shape;289;p22">
            <a:extLst>
              <a:ext uri="{FF2B5EF4-FFF2-40B4-BE49-F238E27FC236}">
                <a16:creationId xmlns:a16="http://schemas.microsoft.com/office/drawing/2014/main" id="{E3A63253-700F-0834-3A0E-08673C1178AF}"/>
              </a:ext>
            </a:extLst>
          </p:cNvPr>
          <p:cNvCxnSpPr/>
          <p:nvPr/>
        </p:nvCxnSpPr>
        <p:spPr>
          <a:xfrm>
            <a:off x="3071788" y="46528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0" name="Google Shape;290;p22">
            <a:extLst>
              <a:ext uri="{FF2B5EF4-FFF2-40B4-BE49-F238E27FC236}">
                <a16:creationId xmlns:a16="http://schemas.microsoft.com/office/drawing/2014/main" id="{4CE7EB69-0FB3-E6E9-C833-4B46A6121E71}"/>
              </a:ext>
            </a:extLst>
          </p:cNvPr>
          <p:cNvCxnSpPr/>
          <p:nvPr/>
        </p:nvCxnSpPr>
        <p:spPr>
          <a:xfrm>
            <a:off x="4220675" y="383238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1" name="Google Shape;291;p22">
            <a:extLst>
              <a:ext uri="{FF2B5EF4-FFF2-40B4-BE49-F238E27FC236}">
                <a16:creationId xmlns:a16="http://schemas.microsoft.com/office/drawing/2014/main" id="{5E6E2F99-5EB6-DB85-10FE-91CC3A842715}"/>
              </a:ext>
            </a:extLst>
          </p:cNvPr>
          <p:cNvCxnSpPr/>
          <p:nvPr/>
        </p:nvCxnSpPr>
        <p:spPr>
          <a:xfrm>
            <a:off x="4036800" y="39903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2" name="Google Shape;292;p22">
            <a:extLst>
              <a:ext uri="{FF2B5EF4-FFF2-40B4-BE49-F238E27FC236}">
                <a16:creationId xmlns:a16="http://schemas.microsoft.com/office/drawing/2014/main" id="{29602449-72F1-4742-6518-DC48EF0F1A4E}"/>
              </a:ext>
            </a:extLst>
          </p:cNvPr>
          <p:cNvCxnSpPr/>
          <p:nvPr/>
        </p:nvCxnSpPr>
        <p:spPr>
          <a:xfrm>
            <a:off x="5474199" y="384731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3" name="Google Shape;293;p22">
            <a:extLst>
              <a:ext uri="{FF2B5EF4-FFF2-40B4-BE49-F238E27FC236}">
                <a16:creationId xmlns:a16="http://schemas.microsoft.com/office/drawing/2014/main" id="{4C1A7CD2-55F7-EF91-38CA-982179DAADBD}"/>
              </a:ext>
            </a:extLst>
          </p:cNvPr>
          <p:cNvCxnSpPr/>
          <p:nvPr/>
        </p:nvCxnSpPr>
        <p:spPr>
          <a:xfrm>
            <a:off x="4620000" y="39903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4" name="Google Shape;294;p22">
            <a:extLst>
              <a:ext uri="{FF2B5EF4-FFF2-40B4-BE49-F238E27FC236}">
                <a16:creationId xmlns:a16="http://schemas.microsoft.com/office/drawing/2014/main" id="{A9FA9939-2BBB-9AF9-E2C0-97EAC5F8EB47}"/>
              </a:ext>
            </a:extLst>
          </p:cNvPr>
          <p:cNvCxnSpPr/>
          <p:nvPr/>
        </p:nvCxnSpPr>
        <p:spPr>
          <a:xfrm>
            <a:off x="4862200" y="382361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6" name="Google Shape;256;p22">
            <a:extLst>
              <a:ext uri="{FF2B5EF4-FFF2-40B4-BE49-F238E27FC236}">
                <a16:creationId xmlns:a16="http://schemas.microsoft.com/office/drawing/2014/main" id="{817BD870-00CE-105E-3587-0AFA421EB15A}"/>
              </a:ext>
            </a:extLst>
          </p:cNvPr>
          <p:cNvCxnSpPr/>
          <p:nvPr/>
        </p:nvCxnSpPr>
        <p:spPr>
          <a:xfrm>
            <a:off x="8917701" y="269338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87" name="Google Shape;257;p22">
            <a:extLst>
              <a:ext uri="{FF2B5EF4-FFF2-40B4-BE49-F238E27FC236}">
                <a16:creationId xmlns:a16="http://schemas.microsoft.com/office/drawing/2014/main" id="{4E8CD8CA-AD26-3985-17A9-CDBFA55E86A0}"/>
              </a:ext>
            </a:extLst>
          </p:cNvPr>
          <p:cNvCxnSpPr/>
          <p:nvPr/>
        </p:nvCxnSpPr>
        <p:spPr>
          <a:xfrm>
            <a:off x="8976305" y="32374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88" name="Google Shape;258;p22">
            <a:extLst>
              <a:ext uri="{FF2B5EF4-FFF2-40B4-BE49-F238E27FC236}">
                <a16:creationId xmlns:a16="http://schemas.microsoft.com/office/drawing/2014/main" id="{FB68B673-3998-8F8A-F49E-F89A20FF014A}"/>
              </a:ext>
            </a:extLst>
          </p:cNvPr>
          <p:cNvCxnSpPr/>
          <p:nvPr/>
        </p:nvCxnSpPr>
        <p:spPr>
          <a:xfrm>
            <a:off x="9134305" y="338671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89" name="Google Shape;259;p22">
            <a:extLst>
              <a:ext uri="{FF2B5EF4-FFF2-40B4-BE49-F238E27FC236}">
                <a16:creationId xmlns:a16="http://schemas.microsoft.com/office/drawing/2014/main" id="{DC531B71-71DC-4F90-638E-BBF8B0417BB7}"/>
              </a:ext>
            </a:extLst>
          </p:cNvPr>
          <p:cNvCxnSpPr/>
          <p:nvPr/>
        </p:nvCxnSpPr>
        <p:spPr>
          <a:xfrm>
            <a:off x="8950430" y="35446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0" name="Google Shape;260;p22">
            <a:extLst>
              <a:ext uri="{FF2B5EF4-FFF2-40B4-BE49-F238E27FC236}">
                <a16:creationId xmlns:a16="http://schemas.microsoft.com/office/drawing/2014/main" id="{370A9C3E-8C92-AAAE-C195-B093F9B3B22A}"/>
              </a:ext>
            </a:extLst>
          </p:cNvPr>
          <p:cNvCxnSpPr/>
          <p:nvPr/>
        </p:nvCxnSpPr>
        <p:spPr>
          <a:xfrm>
            <a:off x="9396963" y="300120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1" name="Google Shape;261;p22">
            <a:extLst>
              <a:ext uri="{FF2B5EF4-FFF2-40B4-BE49-F238E27FC236}">
                <a16:creationId xmlns:a16="http://schemas.microsoft.com/office/drawing/2014/main" id="{8CE19991-E4E4-21E2-48A4-6B22DB64CDA6}"/>
              </a:ext>
            </a:extLst>
          </p:cNvPr>
          <p:cNvCxnSpPr/>
          <p:nvPr/>
        </p:nvCxnSpPr>
        <p:spPr>
          <a:xfrm>
            <a:off x="9533630" y="35446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2" name="Google Shape;262;p22">
            <a:extLst>
              <a:ext uri="{FF2B5EF4-FFF2-40B4-BE49-F238E27FC236}">
                <a16:creationId xmlns:a16="http://schemas.microsoft.com/office/drawing/2014/main" id="{60731934-4C14-1238-C33F-773B6B63789A}"/>
              </a:ext>
            </a:extLst>
          </p:cNvPr>
          <p:cNvCxnSpPr/>
          <p:nvPr/>
        </p:nvCxnSpPr>
        <p:spPr>
          <a:xfrm>
            <a:off x="9775830" y="337793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3" name="Google Shape;263;p22">
            <a:extLst>
              <a:ext uri="{FF2B5EF4-FFF2-40B4-BE49-F238E27FC236}">
                <a16:creationId xmlns:a16="http://schemas.microsoft.com/office/drawing/2014/main" id="{A85392C0-747B-5C2F-2D85-495C752D4D80}"/>
              </a:ext>
            </a:extLst>
          </p:cNvPr>
          <p:cNvCxnSpPr/>
          <p:nvPr/>
        </p:nvCxnSpPr>
        <p:spPr>
          <a:xfrm>
            <a:off x="10309067" y="34642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4" name="Google Shape;264;p22">
            <a:extLst>
              <a:ext uri="{FF2B5EF4-FFF2-40B4-BE49-F238E27FC236}">
                <a16:creationId xmlns:a16="http://schemas.microsoft.com/office/drawing/2014/main" id="{CA4F6220-C228-EA8C-5AC3-4E638F11368C}"/>
              </a:ext>
            </a:extLst>
          </p:cNvPr>
          <p:cNvCxnSpPr/>
          <p:nvPr/>
        </p:nvCxnSpPr>
        <p:spPr>
          <a:xfrm>
            <a:off x="10467067" y="361351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5" name="Google Shape;265;p22">
            <a:extLst>
              <a:ext uri="{FF2B5EF4-FFF2-40B4-BE49-F238E27FC236}">
                <a16:creationId xmlns:a16="http://schemas.microsoft.com/office/drawing/2014/main" id="{7BA54567-E5E7-2399-0C58-2C1DFBC96860}"/>
              </a:ext>
            </a:extLst>
          </p:cNvPr>
          <p:cNvCxnSpPr/>
          <p:nvPr/>
        </p:nvCxnSpPr>
        <p:spPr>
          <a:xfrm>
            <a:off x="10133992" y="371883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6" name="Google Shape;266;p22">
            <a:extLst>
              <a:ext uri="{FF2B5EF4-FFF2-40B4-BE49-F238E27FC236}">
                <a16:creationId xmlns:a16="http://schemas.microsoft.com/office/drawing/2014/main" id="{8D7EC976-5A2C-A463-75D0-BAF03F3DB23D}"/>
              </a:ext>
            </a:extLst>
          </p:cNvPr>
          <p:cNvCxnSpPr/>
          <p:nvPr/>
        </p:nvCxnSpPr>
        <p:spPr>
          <a:xfrm>
            <a:off x="10477713" y="402190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7" name="Google Shape;267;p22">
            <a:extLst>
              <a:ext uri="{FF2B5EF4-FFF2-40B4-BE49-F238E27FC236}">
                <a16:creationId xmlns:a16="http://schemas.microsoft.com/office/drawing/2014/main" id="{A9E67D70-BAB3-3742-D547-C3FFC2CF03A9}"/>
              </a:ext>
            </a:extLst>
          </p:cNvPr>
          <p:cNvCxnSpPr/>
          <p:nvPr/>
        </p:nvCxnSpPr>
        <p:spPr>
          <a:xfrm>
            <a:off x="10309067" y="42752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8" name="Google Shape;268;p22">
            <a:extLst>
              <a:ext uri="{FF2B5EF4-FFF2-40B4-BE49-F238E27FC236}">
                <a16:creationId xmlns:a16="http://schemas.microsoft.com/office/drawing/2014/main" id="{1304F483-3A56-BD2D-5633-AF8637D80BC8}"/>
              </a:ext>
            </a:extLst>
          </p:cNvPr>
          <p:cNvCxnSpPr/>
          <p:nvPr/>
        </p:nvCxnSpPr>
        <p:spPr>
          <a:xfrm>
            <a:off x="10382678" y="270358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9" name="Google Shape;269;p22">
            <a:extLst>
              <a:ext uri="{FF2B5EF4-FFF2-40B4-BE49-F238E27FC236}">
                <a16:creationId xmlns:a16="http://schemas.microsoft.com/office/drawing/2014/main" id="{6DA5BC2F-4632-3006-A683-D4DA1501C8B9}"/>
              </a:ext>
            </a:extLst>
          </p:cNvPr>
          <p:cNvCxnSpPr/>
          <p:nvPr/>
        </p:nvCxnSpPr>
        <p:spPr>
          <a:xfrm>
            <a:off x="10034167"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0" name="Google Shape;270;p22">
            <a:extLst>
              <a:ext uri="{FF2B5EF4-FFF2-40B4-BE49-F238E27FC236}">
                <a16:creationId xmlns:a16="http://schemas.microsoft.com/office/drawing/2014/main" id="{CBCC87DD-C01C-1D5F-5218-45018CD373A1}"/>
              </a:ext>
            </a:extLst>
          </p:cNvPr>
          <p:cNvCxnSpPr/>
          <p:nvPr/>
        </p:nvCxnSpPr>
        <p:spPr>
          <a:xfrm>
            <a:off x="10034167" y="300997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1" name="Google Shape;271;p22">
            <a:extLst>
              <a:ext uri="{FF2B5EF4-FFF2-40B4-BE49-F238E27FC236}">
                <a16:creationId xmlns:a16="http://schemas.microsoft.com/office/drawing/2014/main" id="{B5142DEE-472A-5889-96FA-89EBF1F0996C}"/>
              </a:ext>
            </a:extLst>
          </p:cNvPr>
          <p:cNvCxnSpPr/>
          <p:nvPr/>
        </p:nvCxnSpPr>
        <p:spPr>
          <a:xfrm>
            <a:off x="9850292" y="316795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2" name="Google Shape;272;p22">
            <a:extLst>
              <a:ext uri="{FF2B5EF4-FFF2-40B4-BE49-F238E27FC236}">
                <a16:creationId xmlns:a16="http://schemas.microsoft.com/office/drawing/2014/main" id="{F1D5660A-0265-9CE3-8181-D3CA151F2965}"/>
              </a:ext>
            </a:extLst>
          </p:cNvPr>
          <p:cNvCxnSpPr/>
          <p:nvPr/>
        </p:nvCxnSpPr>
        <p:spPr>
          <a:xfrm>
            <a:off x="10284842" y="329085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3" name="Google Shape;273;p22">
            <a:extLst>
              <a:ext uri="{FF2B5EF4-FFF2-40B4-BE49-F238E27FC236}">
                <a16:creationId xmlns:a16="http://schemas.microsoft.com/office/drawing/2014/main" id="{86A8444F-67A7-A31E-D7C8-481E812AF594}"/>
              </a:ext>
            </a:extLst>
          </p:cNvPr>
          <p:cNvCxnSpPr/>
          <p:nvPr/>
        </p:nvCxnSpPr>
        <p:spPr>
          <a:xfrm>
            <a:off x="10290006" y="283791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4" name="Google Shape;274;p22">
            <a:extLst>
              <a:ext uri="{FF2B5EF4-FFF2-40B4-BE49-F238E27FC236}">
                <a16:creationId xmlns:a16="http://schemas.microsoft.com/office/drawing/2014/main" id="{7F5D442A-334F-3234-8B4D-C1FCB4E4C46F}"/>
              </a:ext>
            </a:extLst>
          </p:cNvPr>
          <p:cNvCxnSpPr/>
          <p:nvPr/>
        </p:nvCxnSpPr>
        <p:spPr>
          <a:xfrm>
            <a:off x="10499467" y="315599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6" name="Google Shape;256;p22">
            <a:extLst>
              <a:ext uri="{FF2B5EF4-FFF2-40B4-BE49-F238E27FC236}">
                <a16:creationId xmlns:a16="http://schemas.microsoft.com/office/drawing/2014/main" id="{37A53694-822A-18B0-CD0B-EE2EC0656505}"/>
              </a:ext>
            </a:extLst>
          </p:cNvPr>
          <p:cNvCxnSpPr/>
          <p:nvPr/>
        </p:nvCxnSpPr>
        <p:spPr>
          <a:xfrm>
            <a:off x="7708134" y="36097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7" name="Google Shape;257;p22">
            <a:extLst>
              <a:ext uri="{FF2B5EF4-FFF2-40B4-BE49-F238E27FC236}">
                <a16:creationId xmlns:a16="http://schemas.microsoft.com/office/drawing/2014/main" id="{40285B19-6FF3-F74B-ECB1-5AE70BFA22AF}"/>
              </a:ext>
            </a:extLst>
          </p:cNvPr>
          <p:cNvCxnSpPr/>
          <p:nvPr/>
        </p:nvCxnSpPr>
        <p:spPr>
          <a:xfrm>
            <a:off x="7799147" y="37104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8" name="Google Shape;258;p22">
            <a:extLst>
              <a:ext uri="{FF2B5EF4-FFF2-40B4-BE49-F238E27FC236}">
                <a16:creationId xmlns:a16="http://schemas.microsoft.com/office/drawing/2014/main" id="{406A2E5F-DDE3-5470-CD9D-782D893EE1F5}"/>
              </a:ext>
            </a:extLst>
          </p:cNvPr>
          <p:cNvCxnSpPr/>
          <p:nvPr/>
        </p:nvCxnSpPr>
        <p:spPr>
          <a:xfrm>
            <a:off x="7957147" y="385968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9" name="Google Shape;259;p22">
            <a:extLst>
              <a:ext uri="{FF2B5EF4-FFF2-40B4-BE49-F238E27FC236}">
                <a16:creationId xmlns:a16="http://schemas.microsoft.com/office/drawing/2014/main" id="{273BC76B-5806-BD46-3107-0D135EC3EB54}"/>
              </a:ext>
            </a:extLst>
          </p:cNvPr>
          <p:cNvCxnSpPr/>
          <p:nvPr/>
        </p:nvCxnSpPr>
        <p:spPr>
          <a:xfrm>
            <a:off x="7773272" y="40176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0" name="Google Shape;260;p22">
            <a:extLst>
              <a:ext uri="{FF2B5EF4-FFF2-40B4-BE49-F238E27FC236}">
                <a16:creationId xmlns:a16="http://schemas.microsoft.com/office/drawing/2014/main" id="{DBAF9F79-6F15-8244-A13E-640EBB48F630}"/>
              </a:ext>
            </a:extLst>
          </p:cNvPr>
          <p:cNvCxnSpPr/>
          <p:nvPr/>
        </p:nvCxnSpPr>
        <p:spPr>
          <a:xfrm>
            <a:off x="8207822" y="41405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1" name="Google Shape;261;p22">
            <a:extLst>
              <a:ext uri="{FF2B5EF4-FFF2-40B4-BE49-F238E27FC236}">
                <a16:creationId xmlns:a16="http://schemas.microsoft.com/office/drawing/2014/main" id="{84764980-B827-A8CC-27AF-4ECA48FA5C12}"/>
              </a:ext>
            </a:extLst>
          </p:cNvPr>
          <p:cNvCxnSpPr/>
          <p:nvPr/>
        </p:nvCxnSpPr>
        <p:spPr>
          <a:xfrm>
            <a:off x="8356472" y="40176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2" name="Google Shape;262;p22">
            <a:extLst>
              <a:ext uri="{FF2B5EF4-FFF2-40B4-BE49-F238E27FC236}">
                <a16:creationId xmlns:a16="http://schemas.microsoft.com/office/drawing/2014/main" id="{8BF57FCA-B766-E492-F064-4BD9A3326BE1}"/>
              </a:ext>
            </a:extLst>
          </p:cNvPr>
          <p:cNvCxnSpPr/>
          <p:nvPr/>
        </p:nvCxnSpPr>
        <p:spPr>
          <a:xfrm>
            <a:off x="8598672" y="38509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3" name="Google Shape;263;p22">
            <a:extLst>
              <a:ext uri="{FF2B5EF4-FFF2-40B4-BE49-F238E27FC236}">
                <a16:creationId xmlns:a16="http://schemas.microsoft.com/office/drawing/2014/main" id="{50406C46-7FE0-EC97-56E4-2A15918F8043}"/>
              </a:ext>
            </a:extLst>
          </p:cNvPr>
          <p:cNvCxnSpPr/>
          <p:nvPr/>
        </p:nvCxnSpPr>
        <p:spPr>
          <a:xfrm>
            <a:off x="9131909" y="39372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4" name="Google Shape;264;p22">
            <a:extLst>
              <a:ext uri="{FF2B5EF4-FFF2-40B4-BE49-F238E27FC236}">
                <a16:creationId xmlns:a16="http://schemas.microsoft.com/office/drawing/2014/main" id="{B9CC3865-62C9-7A45-FD4F-375C452167E4}"/>
              </a:ext>
            </a:extLst>
          </p:cNvPr>
          <p:cNvCxnSpPr/>
          <p:nvPr/>
        </p:nvCxnSpPr>
        <p:spPr>
          <a:xfrm>
            <a:off x="9289909" y="408648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5" name="Google Shape;265;p22">
            <a:extLst>
              <a:ext uri="{FF2B5EF4-FFF2-40B4-BE49-F238E27FC236}">
                <a16:creationId xmlns:a16="http://schemas.microsoft.com/office/drawing/2014/main" id="{7C9D377C-1075-320E-269F-E83EDE6651A1}"/>
              </a:ext>
            </a:extLst>
          </p:cNvPr>
          <p:cNvCxnSpPr/>
          <p:nvPr/>
        </p:nvCxnSpPr>
        <p:spPr>
          <a:xfrm>
            <a:off x="8956834" y="41918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6" name="Google Shape;266;p22">
            <a:extLst>
              <a:ext uri="{FF2B5EF4-FFF2-40B4-BE49-F238E27FC236}">
                <a16:creationId xmlns:a16="http://schemas.microsoft.com/office/drawing/2014/main" id="{3B68A004-6449-1A49-09C6-21E54E48B330}"/>
              </a:ext>
            </a:extLst>
          </p:cNvPr>
          <p:cNvCxnSpPr/>
          <p:nvPr/>
        </p:nvCxnSpPr>
        <p:spPr>
          <a:xfrm>
            <a:off x="9611172" y="4504941"/>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7" name="Google Shape;267;p22">
            <a:extLst>
              <a:ext uri="{FF2B5EF4-FFF2-40B4-BE49-F238E27FC236}">
                <a16:creationId xmlns:a16="http://schemas.microsoft.com/office/drawing/2014/main" id="{6E9AD382-EE60-D91C-20A4-138F5F7FFE06}"/>
              </a:ext>
            </a:extLst>
          </p:cNvPr>
          <p:cNvCxnSpPr/>
          <p:nvPr/>
        </p:nvCxnSpPr>
        <p:spPr>
          <a:xfrm>
            <a:off x="9689234" y="42444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8" name="Google Shape;268;p22">
            <a:extLst>
              <a:ext uri="{FF2B5EF4-FFF2-40B4-BE49-F238E27FC236}">
                <a16:creationId xmlns:a16="http://schemas.microsoft.com/office/drawing/2014/main" id="{B077006F-9A4C-596D-45CD-18268A3AA0AC}"/>
              </a:ext>
            </a:extLst>
          </p:cNvPr>
          <p:cNvCxnSpPr/>
          <p:nvPr/>
        </p:nvCxnSpPr>
        <p:spPr>
          <a:xfrm>
            <a:off x="9931434" y="40777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9" name="Google Shape;269;p22">
            <a:extLst>
              <a:ext uri="{FF2B5EF4-FFF2-40B4-BE49-F238E27FC236}">
                <a16:creationId xmlns:a16="http://schemas.microsoft.com/office/drawing/2014/main" id="{77A6947F-6E5D-F17C-981B-D85C38CC1D4F}"/>
              </a:ext>
            </a:extLst>
          </p:cNvPr>
          <p:cNvCxnSpPr/>
          <p:nvPr/>
        </p:nvCxnSpPr>
        <p:spPr>
          <a:xfrm>
            <a:off x="8857009" y="435002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0" name="Google Shape;270;p22">
            <a:extLst>
              <a:ext uri="{FF2B5EF4-FFF2-40B4-BE49-F238E27FC236}">
                <a16:creationId xmlns:a16="http://schemas.microsoft.com/office/drawing/2014/main" id="{6B65FD03-BFB0-2F80-02D8-4232F19A40AC}"/>
              </a:ext>
            </a:extLst>
          </p:cNvPr>
          <p:cNvCxnSpPr/>
          <p:nvPr/>
        </p:nvCxnSpPr>
        <p:spPr>
          <a:xfrm>
            <a:off x="8890125" y="284862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1" name="Google Shape;271;p22">
            <a:extLst>
              <a:ext uri="{FF2B5EF4-FFF2-40B4-BE49-F238E27FC236}">
                <a16:creationId xmlns:a16="http://schemas.microsoft.com/office/drawing/2014/main" id="{3CAF3617-D874-F502-2F1F-F017AE59839E}"/>
              </a:ext>
            </a:extLst>
          </p:cNvPr>
          <p:cNvCxnSpPr/>
          <p:nvPr/>
        </p:nvCxnSpPr>
        <p:spPr>
          <a:xfrm>
            <a:off x="8673134" y="364091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2" name="Google Shape;272;p22">
            <a:extLst>
              <a:ext uri="{FF2B5EF4-FFF2-40B4-BE49-F238E27FC236}">
                <a16:creationId xmlns:a16="http://schemas.microsoft.com/office/drawing/2014/main" id="{E65C5687-0E30-0FFE-7EDF-B24731850CDD}"/>
              </a:ext>
            </a:extLst>
          </p:cNvPr>
          <p:cNvCxnSpPr/>
          <p:nvPr/>
        </p:nvCxnSpPr>
        <p:spPr>
          <a:xfrm>
            <a:off x="9107684" y="376381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3" name="Google Shape;273;p22">
            <a:extLst>
              <a:ext uri="{FF2B5EF4-FFF2-40B4-BE49-F238E27FC236}">
                <a16:creationId xmlns:a16="http://schemas.microsoft.com/office/drawing/2014/main" id="{9DAB2CDD-3C5D-AF2C-E72E-113EF74B8560}"/>
              </a:ext>
            </a:extLst>
          </p:cNvPr>
          <p:cNvCxnSpPr/>
          <p:nvPr/>
        </p:nvCxnSpPr>
        <p:spPr>
          <a:xfrm>
            <a:off x="9568867" y="269338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4" name="Google Shape;274;p22">
            <a:extLst>
              <a:ext uri="{FF2B5EF4-FFF2-40B4-BE49-F238E27FC236}">
                <a16:creationId xmlns:a16="http://schemas.microsoft.com/office/drawing/2014/main" id="{44E42630-CFF9-3393-1BA9-42577C42F176}"/>
              </a:ext>
            </a:extLst>
          </p:cNvPr>
          <p:cNvCxnSpPr/>
          <p:nvPr/>
        </p:nvCxnSpPr>
        <p:spPr>
          <a:xfrm>
            <a:off x="9490300" y="284189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6" name="Google Shape;256;p22">
            <a:extLst>
              <a:ext uri="{FF2B5EF4-FFF2-40B4-BE49-F238E27FC236}">
                <a16:creationId xmlns:a16="http://schemas.microsoft.com/office/drawing/2014/main" id="{F136C4DF-381D-EBC2-3DB8-FDA787661E77}"/>
              </a:ext>
            </a:extLst>
          </p:cNvPr>
          <p:cNvCxnSpPr/>
          <p:nvPr/>
        </p:nvCxnSpPr>
        <p:spPr>
          <a:xfrm rot="10800000">
            <a:off x="3574586" y="367034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7" name="Google Shape;257;p22">
            <a:extLst>
              <a:ext uri="{FF2B5EF4-FFF2-40B4-BE49-F238E27FC236}">
                <a16:creationId xmlns:a16="http://schemas.microsoft.com/office/drawing/2014/main" id="{9ACC059C-DDC5-36AD-3C0C-339110399F4A}"/>
              </a:ext>
            </a:extLst>
          </p:cNvPr>
          <p:cNvCxnSpPr/>
          <p:nvPr/>
        </p:nvCxnSpPr>
        <p:spPr>
          <a:xfrm rot="10800000">
            <a:off x="3548316" y="34034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8" name="Google Shape;258;p22">
            <a:extLst>
              <a:ext uri="{FF2B5EF4-FFF2-40B4-BE49-F238E27FC236}">
                <a16:creationId xmlns:a16="http://schemas.microsoft.com/office/drawing/2014/main" id="{9E02E6FD-EC70-BADC-9410-6875BD621CDE}"/>
              </a:ext>
            </a:extLst>
          </p:cNvPr>
          <p:cNvCxnSpPr/>
          <p:nvPr/>
        </p:nvCxnSpPr>
        <p:spPr>
          <a:xfrm rot="10800000">
            <a:off x="3390316" y="325420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9" name="Google Shape;259;p22">
            <a:extLst>
              <a:ext uri="{FF2B5EF4-FFF2-40B4-BE49-F238E27FC236}">
                <a16:creationId xmlns:a16="http://schemas.microsoft.com/office/drawing/2014/main" id="{28106CF8-649D-20C3-C8B3-FD32AA15318A}"/>
              </a:ext>
            </a:extLst>
          </p:cNvPr>
          <p:cNvCxnSpPr/>
          <p:nvPr/>
        </p:nvCxnSpPr>
        <p:spPr>
          <a:xfrm rot="10800000">
            <a:off x="3574191" y="30962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0" name="Google Shape;260;p22">
            <a:extLst>
              <a:ext uri="{FF2B5EF4-FFF2-40B4-BE49-F238E27FC236}">
                <a16:creationId xmlns:a16="http://schemas.microsoft.com/office/drawing/2014/main" id="{7CEC7C72-52C2-E6ED-1CB5-3C005F4B9827}"/>
              </a:ext>
            </a:extLst>
          </p:cNvPr>
          <p:cNvCxnSpPr/>
          <p:nvPr/>
        </p:nvCxnSpPr>
        <p:spPr>
          <a:xfrm rot="10800000">
            <a:off x="3139641" y="29733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1" name="Google Shape;261;p22">
            <a:extLst>
              <a:ext uri="{FF2B5EF4-FFF2-40B4-BE49-F238E27FC236}">
                <a16:creationId xmlns:a16="http://schemas.microsoft.com/office/drawing/2014/main" id="{018E7826-CD67-2F3D-49F8-2001D43FDEC7}"/>
              </a:ext>
            </a:extLst>
          </p:cNvPr>
          <p:cNvCxnSpPr/>
          <p:nvPr/>
        </p:nvCxnSpPr>
        <p:spPr>
          <a:xfrm rot="10800000">
            <a:off x="2990991" y="30962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2" name="Google Shape;262;p22">
            <a:extLst>
              <a:ext uri="{FF2B5EF4-FFF2-40B4-BE49-F238E27FC236}">
                <a16:creationId xmlns:a16="http://schemas.microsoft.com/office/drawing/2014/main" id="{4B08151D-1749-7452-C235-3E5A56F3A95E}"/>
              </a:ext>
            </a:extLst>
          </p:cNvPr>
          <p:cNvCxnSpPr/>
          <p:nvPr/>
        </p:nvCxnSpPr>
        <p:spPr>
          <a:xfrm rot="10800000">
            <a:off x="5427227" y="219642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3" name="Google Shape;263;p22">
            <a:extLst>
              <a:ext uri="{FF2B5EF4-FFF2-40B4-BE49-F238E27FC236}">
                <a16:creationId xmlns:a16="http://schemas.microsoft.com/office/drawing/2014/main" id="{CF838994-0119-7B88-802B-959751FE2A8D}"/>
              </a:ext>
            </a:extLst>
          </p:cNvPr>
          <p:cNvCxnSpPr/>
          <p:nvPr/>
        </p:nvCxnSpPr>
        <p:spPr>
          <a:xfrm rot="10800000">
            <a:off x="3740867" y="297485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4" name="Google Shape;264;p22">
            <a:extLst>
              <a:ext uri="{FF2B5EF4-FFF2-40B4-BE49-F238E27FC236}">
                <a16:creationId xmlns:a16="http://schemas.microsoft.com/office/drawing/2014/main" id="{78870EAB-4CEB-7D69-3832-9B08F056B110}"/>
              </a:ext>
            </a:extLst>
          </p:cNvPr>
          <p:cNvCxnSpPr/>
          <p:nvPr/>
        </p:nvCxnSpPr>
        <p:spPr>
          <a:xfrm rot="10800000">
            <a:off x="3582867" y="282563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5" name="Google Shape;265;p22">
            <a:extLst>
              <a:ext uri="{FF2B5EF4-FFF2-40B4-BE49-F238E27FC236}">
                <a16:creationId xmlns:a16="http://schemas.microsoft.com/office/drawing/2014/main" id="{4DB688E9-CAF4-D57A-5377-FA1BF24F2075}"/>
              </a:ext>
            </a:extLst>
          </p:cNvPr>
          <p:cNvCxnSpPr/>
          <p:nvPr/>
        </p:nvCxnSpPr>
        <p:spPr>
          <a:xfrm rot="10800000">
            <a:off x="3915942" y="272030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6" name="Google Shape;266;p22">
            <a:extLst>
              <a:ext uri="{FF2B5EF4-FFF2-40B4-BE49-F238E27FC236}">
                <a16:creationId xmlns:a16="http://schemas.microsoft.com/office/drawing/2014/main" id="{530D3AC4-A02E-B77D-20BF-CAF8BFF282E9}"/>
              </a:ext>
            </a:extLst>
          </p:cNvPr>
          <p:cNvCxnSpPr/>
          <p:nvPr/>
        </p:nvCxnSpPr>
        <p:spPr>
          <a:xfrm rot="10800000">
            <a:off x="5260208" y="359724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7" name="Google Shape;267;p22">
            <a:extLst>
              <a:ext uri="{FF2B5EF4-FFF2-40B4-BE49-F238E27FC236}">
                <a16:creationId xmlns:a16="http://schemas.microsoft.com/office/drawing/2014/main" id="{E7BE7A85-469C-8995-44AE-3165634CB991}"/>
              </a:ext>
            </a:extLst>
          </p:cNvPr>
          <p:cNvCxnSpPr/>
          <p:nvPr/>
        </p:nvCxnSpPr>
        <p:spPr>
          <a:xfrm rot="10800000">
            <a:off x="3183542" y="266765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8" name="Google Shape;268;p22">
            <a:extLst>
              <a:ext uri="{FF2B5EF4-FFF2-40B4-BE49-F238E27FC236}">
                <a16:creationId xmlns:a16="http://schemas.microsoft.com/office/drawing/2014/main" id="{E20008A8-5E5E-383C-789E-8AB9FE78522A}"/>
              </a:ext>
            </a:extLst>
          </p:cNvPr>
          <p:cNvCxnSpPr/>
          <p:nvPr/>
        </p:nvCxnSpPr>
        <p:spPr>
          <a:xfrm rot="10800000">
            <a:off x="2941342" y="283440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9" name="Google Shape;269;p22">
            <a:extLst>
              <a:ext uri="{FF2B5EF4-FFF2-40B4-BE49-F238E27FC236}">
                <a16:creationId xmlns:a16="http://schemas.microsoft.com/office/drawing/2014/main" id="{7D94B3DE-731F-D934-6A62-AEF90535B4E7}"/>
              </a:ext>
            </a:extLst>
          </p:cNvPr>
          <p:cNvCxnSpPr/>
          <p:nvPr/>
        </p:nvCxnSpPr>
        <p:spPr>
          <a:xfrm rot="10800000">
            <a:off x="6062853" y="301241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0" name="Google Shape;270;p22">
            <a:extLst>
              <a:ext uri="{FF2B5EF4-FFF2-40B4-BE49-F238E27FC236}">
                <a16:creationId xmlns:a16="http://schemas.microsoft.com/office/drawing/2014/main" id="{87577DD2-82A6-B762-CF9A-8C5640FD5C30}"/>
              </a:ext>
            </a:extLst>
          </p:cNvPr>
          <p:cNvCxnSpPr/>
          <p:nvPr/>
        </p:nvCxnSpPr>
        <p:spPr>
          <a:xfrm rot="10800000">
            <a:off x="3040882" y="337597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1" name="Google Shape;271;p22">
            <a:extLst>
              <a:ext uri="{FF2B5EF4-FFF2-40B4-BE49-F238E27FC236}">
                <a16:creationId xmlns:a16="http://schemas.microsoft.com/office/drawing/2014/main" id="{ADE35BC3-D4D9-34EB-64A2-91AB24A29606}"/>
              </a:ext>
            </a:extLst>
          </p:cNvPr>
          <p:cNvCxnSpPr/>
          <p:nvPr/>
        </p:nvCxnSpPr>
        <p:spPr>
          <a:xfrm rot="10800000">
            <a:off x="4844268" y="2449671"/>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2" name="Google Shape;272;p22">
            <a:extLst>
              <a:ext uri="{FF2B5EF4-FFF2-40B4-BE49-F238E27FC236}">
                <a16:creationId xmlns:a16="http://schemas.microsoft.com/office/drawing/2014/main" id="{01EB8D12-787B-9BBA-B26B-CF9F53D9D332}"/>
              </a:ext>
            </a:extLst>
          </p:cNvPr>
          <p:cNvCxnSpPr/>
          <p:nvPr/>
        </p:nvCxnSpPr>
        <p:spPr>
          <a:xfrm rot="10800000">
            <a:off x="5191648" y="232499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3" name="Google Shape;273;p22">
            <a:extLst>
              <a:ext uri="{FF2B5EF4-FFF2-40B4-BE49-F238E27FC236}">
                <a16:creationId xmlns:a16="http://schemas.microsoft.com/office/drawing/2014/main" id="{0DD555B9-2D25-B042-A7BE-915F7B36C465}"/>
              </a:ext>
            </a:extLst>
          </p:cNvPr>
          <p:cNvCxnSpPr/>
          <p:nvPr/>
        </p:nvCxnSpPr>
        <p:spPr>
          <a:xfrm rot="10800000">
            <a:off x="4169861" y="371810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4" name="Google Shape;274;p22">
            <a:extLst>
              <a:ext uri="{FF2B5EF4-FFF2-40B4-BE49-F238E27FC236}">
                <a16:creationId xmlns:a16="http://schemas.microsoft.com/office/drawing/2014/main" id="{0DCFCCF8-BDA1-DD57-0BD1-801BA8E4C366}"/>
              </a:ext>
            </a:extLst>
          </p:cNvPr>
          <p:cNvCxnSpPr/>
          <p:nvPr/>
        </p:nvCxnSpPr>
        <p:spPr>
          <a:xfrm rot="10800000">
            <a:off x="5597553" y="275979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6" name="Google Shape;276;p22">
            <a:extLst>
              <a:ext uri="{FF2B5EF4-FFF2-40B4-BE49-F238E27FC236}">
                <a16:creationId xmlns:a16="http://schemas.microsoft.com/office/drawing/2014/main" id="{0188E8E2-A8D1-1919-E70B-A73CD79B0837}"/>
              </a:ext>
            </a:extLst>
          </p:cNvPr>
          <p:cNvCxnSpPr/>
          <p:nvPr/>
        </p:nvCxnSpPr>
        <p:spPr>
          <a:xfrm>
            <a:off x="6403579" y="47264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7" name="Google Shape;277;p22">
            <a:extLst>
              <a:ext uri="{FF2B5EF4-FFF2-40B4-BE49-F238E27FC236}">
                <a16:creationId xmlns:a16="http://schemas.microsoft.com/office/drawing/2014/main" id="{212D204D-6EF8-5C31-6326-7D4483408866}"/>
              </a:ext>
            </a:extLst>
          </p:cNvPr>
          <p:cNvCxnSpPr/>
          <p:nvPr/>
        </p:nvCxnSpPr>
        <p:spPr>
          <a:xfrm>
            <a:off x="6903267" y="4651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8" name="Google Shape;278;p22">
            <a:extLst>
              <a:ext uri="{FF2B5EF4-FFF2-40B4-BE49-F238E27FC236}">
                <a16:creationId xmlns:a16="http://schemas.microsoft.com/office/drawing/2014/main" id="{287701E6-FC1C-17B0-1279-555959CD2788}"/>
              </a:ext>
            </a:extLst>
          </p:cNvPr>
          <p:cNvCxnSpPr/>
          <p:nvPr/>
        </p:nvCxnSpPr>
        <p:spPr>
          <a:xfrm>
            <a:off x="6652592" y="4976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9" name="Google Shape;279;p22">
            <a:extLst>
              <a:ext uri="{FF2B5EF4-FFF2-40B4-BE49-F238E27FC236}">
                <a16:creationId xmlns:a16="http://schemas.microsoft.com/office/drawing/2014/main" id="{89C0AD0C-602A-CCCC-F85A-FAE00F9F5EFE}"/>
              </a:ext>
            </a:extLst>
          </p:cNvPr>
          <p:cNvCxnSpPr/>
          <p:nvPr/>
        </p:nvCxnSpPr>
        <p:spPr>
          <a:xfrm>
            <a:off x="6468717"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0" name="Google Shape;280;p22">
            <a:extLst>
              <a:ext uri="{FF2B5EF4-FFF2-40B4-BE49-F238E27FC236}">
                <a16:creationId xmlns:a16="http://schemas.microsoft.com/office/drawing/2014/main" id="{1DF56322-8E88-678C-896C-E0A13834ED4F}"/>
              </a:ext>
            </a:extLst>
          </p:cNvPr>
          <p:cNvCxnSpPr/>
          <p:nvPr/>
        </p:nvCxnSpPr>
        <p:spPr>
          <a:xfrm>
            <a:off x="4494747" y="4976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1" name="Google Shape;281;p22">
            <a:extLst>
              <a:ext uri="{FF2B5EF4-FFF2-40B4-BE49-F238E27FC236}">
                <a16:creationId xmlns:a16="http://schemas.microsoft.com/office/drawing/2014/main" id="{9A1FE494-CAD4-02A8-5A4D-8C9AEA679E83}"/>
              </a:ext>
            </a:extLst>
          </p:cNvPr>
          <p:cNvCxnSpPr/>
          <p:nvPr/>
        </p:nvCxnSpPr>
        <p:spPr>
          <a:xfrm>
            <a:off x="7051917"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2" name="Google Shape;282;p22">
            <a:extLst>
              <a:ext uri="{FF2B5EF4-FFF2-40B4-BE49-F238E27FC236}">
                <a16:creationId xmlns:a16="http://schemas.microsoft.com/office/drawing/2014/main" id="{6C56366B-93E0-A23E-8759-1738ACCE0829}"/>
              </a:ext>
            </a:extLst>
          </p:cNvPr>
          <p:cNvCxnSpPr/>
          <p:nvPr/>
        </p:nvCxnSpPr>
        <p:spPr>
          <a:xfrm>
            <a:off x="7031574" y="570372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3" name="Google Shape;283;p22">
            <a:extLst>
              <a:ext uri="{FF2B5EF4-FFF2-40B4-BE49-F238E27FC236}">
                <a16:creationId xmlns:a16="http://schemas.microsoft.com/office/drawing/2014/main" id="{177E4BDE-DE67-CA1E-EAB0-3D403E425467}"/>
              </a:ext>
            </a:extLst>
          </p:cNvPr>
          <p:cNvCxnSpPr/>
          <p:nvPr/>
        </p:nvCxnSpPr>
        <p:spPr>
          <a:xfrm>
            <a:off x="8178657" y="4651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4" name="Google Shape;284;p22">
            <a:extLst>
              <a:ext uri="{FF2B5EF4-FFF2-40B4-BE49-F238E27FC236}">
                <a16:creationId xmlns:a16="http://schemas.microsoft.com/office/drawing/2014/main" id="{92E6E0FA-E311-02E4-14E0-3FCEC43B6184}"/>
              </a:ext>
            </a:extLst>
          </p:cNvPr>
          <p:cNvCxnSpPr/>
          <p:nvPr/>
        </p:nvCxnSpPr>
        <p:spPr>
          <a:xfrm>
            <a:off x="7985354" y="52031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5" name="Google Shape;285;p22">
            <a:extLst>
              <a:ext uri="{FF2B5EF4-FFF2-40B4-BE49-F238E27FC236}">
                <a16:creationId xmlns:a16="http://schemas.microsoft.com/office/drawing/2014/main" id="{4D0E9F68-CE9E-7F0E-950F-EA620BEFFEAD}"/>
              </a:ext>
            </a:extLst>
          </p:cNvPr>
          <p:cNvCxnSpPr/>
          <p:nvPr/>
        </p:nvCxnSpPr>
        <p:spPr>
          <a:xfrm>
            <a:off x="7515229" y="5308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6" name="Google Shape;286;p22">
            <a:extLst>
              <a:ext uri="{FF2B5EF4-FFF2-40B4-BE49-F238E27FC236}">
                <a16:creationId xmlns:a16="http://schemas.microsoft.com/office/drawing/2014/main" id="{C6BC4C10-AAAE-9104-010F-2A904DC1EFA0}"/>
              </a:ext>
            </a:extLst>
          </p:cNvPr>
          <p:cNvCxnSpPr/>
          <p:nvPr/>
        </p:nvCxnSpPr>
        <p:spPr>
          <a:xfrm>
            <a:off x="7003537" y="5293999"/>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7" name="Google Shape;287;p22">
            <a:extLst>
              <a:ext uri="{FF2B5EF4-FFF2-40B4-BE49-F238E27FC236}">
                <a16:creationId xmlns:a16="http://schemas.microsoft.com/office/drawing/2014/main" id="{3C131F46-DEA7-E1AC-0F29-D0F34156E956}"/>
              </a:ext>
            </a:extLst>
          </p:cNvPr>
          <p:cNvCxnSpPr/>
          <p:nvPr/>
        </p:nvCxnSpPr>
        <p:spPr>
          <a:xfrm>
            <a:off x="10069710" y="4810709"/>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8" name="Google Shape;288;p22">
            <a:extLst>
              <a:ext uri="{FF2B5EF4-FFF2-40B4-BE49-F238E27FC236}">
                <a16:creationId xmlns:a16="http://schemas.microsoft.com/office/drawing/2014/main" id="{ABAB0AA6-036D-7FAE-98FE-6C2A25210828}"/>
              </a:ext>
            </a:extLst>
          </p:cNvPr>
          <p:cNvCxnSpPr/>
          <p:nvPr/>
        </p:nvCxnSpPr>
        <p:spPr>
          <a:xfrm>
            <a:off x="9019193"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9" name="Google Shape;289;p22">
            <a:extLst>
              <a:ext uri="{FF2B5EF4-FFF2-40B4-BE49-F238E27FC236}">
                <a16:creationId xmlns:a16="http://schemas.microsoft.com/office/drawing/2014/main" id="{0101354B-600F-7876-69DA-05D70AD2225F}"/>
              </a:ext>
            </a:extLst>
          </p:cNvPr>
          <p:cNvCxnSpPr/>
          <p:nvPr/>
        </p:nvCxnSpPr>
        <p:spPr>
          <a:xfrm>
            <a:off x="5131531" y="49123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0" name="Google Shape;290;p22">
            <a:extLst>
              <a:ext uri="{FF2B5EF4-FFF2-40B4-BE49-F238E27FC236}">
                <a16:creationId xmlns:a16="http://schemas.microsoft.com/office/drawing/2014/main" id="{1505C093-88C3-5FFD-2F29-D3F39AAC70D8}"/>
              </a:ext>
            </a:extLst>
          </p:cNvPr>
          <p:cNvCxnSpPr/>
          <p:nvPr/>
        </p:nvCxnSpPr>
        <p:spPr>
          <a:xfrm>
            <a:off x="7552454" y="459964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1" name="Google Shape;291;p22">
            <a:extLst>
              <a:ext uri="{FF2B5EF4-FFF2-40B4-BE49-F238E27FC236}">
                <a16:creationId xmlns:a16="http://schemas.microsoft.com/office/drawing/2014/main" id="{5BACD89D-1857-8FDA-BA24-E2EC3C104B4C}"/>
              </a:ext>
            </a:extLst>
          </p:cNvPr>
          <p:cNvCxnSpPr/>
          <p:nvPr/>
        </p:nvCxnSpPr>
        <p:spPr>
          <a:xfrm>
            <a:off x="7368579" y="475761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2" name="Google Shape;292;p22">
            <a:extLst>
              <a:ext uri="{FF2B5EF4-FFF2-40B4-BE49-F238E27FC236}">
                <a16:creationId xmlns:a16="http://schemas.microsoft.com/office/drawing/2014/main" id="{A48188B4-3D68-781A-E20A-8BAB079C3312}"/>
              </a:ext>
            </a:extLst>
          </p:cNvPr>
          <p:cNvCxnSpPr/>
          <p:nvPr/>
        </p:nvCxnSpPr>
        <p:spPr>
          <a:xfrm>
            <a:off x="9425894" y="47724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3" name="Google Shape;293;p22">
            <a:extLst>
              <a:ext uri="{FF2B5EF4-FFF2-40B4-BE49-F238E27FC236}">
                <a16:creationId xmlns:a16="http://schemas.microsoft.com/office/drawing/2014/main" id="{A156D838-485F-E491-6D0C-689F72E0B36E}"/>
              </a:ext>
            </a:extLst>
          </p:cNvPr>
          <p:cNvCxnSpPr/>
          <p:nvPr/>
        </p:nvCxnSpPr>
        <p:spPr>
          <a:xfrm>
            <a:off x="7951779" y="475761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4" name="Google Shape;294;p22">
            <a:extLst>
              <a:ext uri="{FF2B5EF4-FFF2-40B4-BE49-F238E27FC236}">
                <a16:creationId xmlns:a16="http://schemas.microsoft.com/office/drawing/2014/main" id="{1C201841-AA6B-E954-5834-2CD0CF0D0804}"/>
              </a:ext>
            </a:extLst>
          </p:cNvPr>
          <p:cNvCxnSpPr/>
          <p:nvPr/>
        </p:nvCxnSpPr>
        <p:spPr>
          <a:xfrm>
            <a:off x="8296918" y="4365500"/>
            <a:ext cx="465300" cy="0"/>
          </a:xfrm>
          <a:prstGeom prst="straightConnector1">
            <a:avLst/>
          </a:prstGeom>
          <a:noFill/>
          <a:ln w="38100" cap="flat" cmpd="sng">
            <a:solidFill>
              <a:schemeClr val="accent6"/>
            </a:solidFill>
            <a:prstDash val="solid"/>
            <a:round/>
            <a:headEnd type="none" w="med" len="med"/>
            <a:tailEnd type="none" w="med" len="med"/>
          </a:ln>
        </p:spPr>
      </p:cxnSp>
      <p:sp>
        <p:nvSpPr>
          <p:cNvPr id="465" name="TextBox 464">
            <a:extLst>
              <a:ext uri="{FF2B5EF4-FFF2-40B4-BE49-F238E27FC236}">
                <a16:creationId xmlns:a16="http://schemas.microsoft.com/office/drawing/2014/main" id="{2F5A9739-3E3A-BF3E-ADA5-1473EBB882D5}"/>
              </a:ext>
            </a:extLst>
          </p:cNvPr>
          <p:cNvSpPr txBox="1"/>
          <p:nvPr/>
        </p:nvSpPr>
        <p:spPr>
          <a:xfrm>
            <a:off x="430776" y="1318569"/>
            <a:ext cx="1837794" cy="646331"/>
          </a:xfrm>
          <a:prstGeom prst="rect">
            <a:avLst/>
          </a:prstGeom>
          <a:noFill/>
        </p:spPr>
        <p:txBody>
          <a:bodyPr wrap="square" rtlCol="0">
            <a:spAutoFit/>
          </a:bodyPr>
          <a:lstStyle/>
          <a:p>
            <a:r>
              <a:rPr lang="en-US" dirty="0"/>
              <a:t>Here’s our wedge gene sequence</a:t>
            </a:r>
          </a:p>
        </p:txBody>
      </p:sp>
      <p:cxnSp>
        <p:nvCxnSpPr>
          <p:cNvPr id="467" name="Straight Arrow Connector 466">
            <a:extLst>
              <a:ext uri="{FF2B5EF4-FFF2-40B4-BE49-F238E27FC236}">
                <a16:creationId xmlns:a16="http://schemas.microsoft.com/office/drawing/2014/main" id="{CD310590-B226-8735-BDDF-0176D804EE55}"/>
              </a:ext>
            </a:extLst>
          </p:cNvPr>
          <p:cNvCxnSpPr/>
          <p:nvPr/>
        </p:nvCxnSpPr>
        <p:spPr>
          <a:xfrm flipV="1">
            <a:off x="2813421" y="1713353"/>
            <a:ext cx="0" cy="47670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8" name="TextBox 467">
            <a:extLst>
              <a:ext uri="{FF2B5EF4-FFF2-40B4-BE49-F238E27FC236}">
                <a16:creationId xmlns:a16="http://schemas.microsoft.com/office/drawing/2014/main" id="{1DEE8706-3688-B890-E99B-DBD37B485F65}"/>
              </a:ext>
            </a:extLst>
          </p:cNvPr>
          <p:cNvSpPr txBox="1"/>
          <p:nvPr/>
        </p:nvSpPr>
        <p:spPr>
          <a:xfrm rot="16200000">
            <a:off x="2079767" y="5842210"/>
            <a:ext cx="1064674" cy="369332"/>
          </a:xfrm>
          <a:prstGeom prst="rect">
            <a:avLst/>
          </a:prstGeom>
          <a:noFill/>
        </p:spPr>
        <p:txBody>
          <a:bodyPr wrap="square" rtlCol="0">
            <a:spAutoFit/>
          </a:bodyPr>
          <a:lstStyle/>
          <a:p>
            <a:r>
              <a:rPr lang="en-US" dirty="0" err="1"/>
              <a:t>bitscore</a:t>
            </a:r>
            <a:endParaRPr lang="en-US" dirty="0"/>
          </a:p>
        </p:txBody>
      </p:sp>
      <p:sp>
        <p:nvSpPr>
          <p:cNvPr id="470" name="TextBox 469">
            <a:extLst>
              <a:ext uri="{FF2B5EF4-FFF2-40B4-BE49-F238E27FC236}">
                <a16:creationId xmlns:a16="http://schemas.microsoft.com/office/drawing/2014/main" id="{937E0A39-4F36-424A-0403-1254024E9E4C}"/>
              </a:ext>
            </a:extLst>
          </p:cNvPr>
          <p:cNvSpPr txBox="1"/>
          <p:nvPr/>
        </p:nvSpPr>
        <p:spPr>
          <a:xfrm>
            <a:off x="2847542" y="992974"/>
            <a:ext cx="2174099" cy="369332"/>
          </a:xfrm>
          <a:prstGeom prst="rect">
            <a:avLst/>
          </a:prstGeom>
          <a:noFill/>
        </p:spPr>
        <p:txBody>
          <a:bodyPr wrap="square" rtlCol="0">
            <a:spAutoFit/>
          </a:bodyPr>
          <a:lstStyle/>
          <a:p>
            <a:r>
              <a:rPr lang="en-US" u="sng" dirty="0"/>
              <a:t>sequence position</a:t>
            </a:r>
          </a:p>
        </p:txBody>
      </p:sp>
      <p:sp>
        <p:nvSpPr>
          <p:cNvPr id="4" name="TextBox 3">
            <a:extLst>
              <a:ext uri="{FF2B5EF4-FFF2-40B4-BE49-F238E27FC236}">
                <a16:creationId xmlns:a16="http://schemas.microsoft.com/office/drawing/2014/main" id="{FF2BCC3F-58B3-2DDD-09BA-747B298C969B}"/>
              </a:ext>
            </a:extLst>
          </p:cNvPr>
          <p:cNvSpPr txBox="1"/>
          <p:nvPr/>
        </p:nvSpPr>
        <p:spPr>
          <a:xfrm>
            <a:off x="941252" y="3213378"/>
            <a:ext cx="8404335" cy="307777"/>
          </a:xfrm>
          <a:prstGeom prst="rect">
            <a:avLst/>
          </a:prstGeom>
          <a:noFill/>
        </p:spPr>
        <p:txBody>
          <a:bodyPr wrap="square" rtlCol="0">
            <a:spAutoFit/>
          </a:bodyPr>
          <a:lstStyle/>
          <a:p>
            <a:pPr algn="r"/>
            <a:r>
              <a:rPr lang="en-US" sz="1400" dirty="0"/>
              <a:t>Static alignment score filter threshold.</a:t>
            </a:r>
          </a:p>
        </p:txBody>
      </p:sp>
      <p:cxnSp>
        <p:nvCxnSpPr>
          <p:cNvPr id="5" name="Straight Connector 4">
            <a:extLst>
              <a:ext uri="{FF2B5EF4-FFF2-40B4-BE49-F238E27FC236}">
                <a16:creationId xmlns:a16="http://schemas.microsoft.com/office/drawing/2014/main" id="{EB69E1B2-40F2-8429-D9C0-D8C0A486A5BA}"/>
              </a:ext>
            </a:extLst>
          </p:cNvPr>
          <p:cNvCxnSpPr>
            <a:cxnSpLocks/>
          </p:cNvCxnSpPr>
          <p:nvPr/>
        </p:nvCxnSpPr>
        <p:spPr>
          <a:xfrm>
            <a:off x="2816139" y="3506585"/>
            <a:ext cx="840433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BCCBBEE-D40F-9420-9A4F-3567348A5319}"/>
              </a:ext>
            </a:extLst>
          </p:cNvPr>
          <p:cNvSpPr txBox="1"/>
          <p:nvPr/>
        </p:nvSpPr>
        <p:spPr>
          <a:xfrm>
            <a:off x="182179" y="2110863"/>
            <a:ext cx="2357284"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t>Alternate scenario</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Target gene/function is absent but similar sequence is present.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Results in false positive classification for the target gene/function.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An abundance estimate is still obtained.</a:t>
            </a:r>
          </a:p>
          <a:p>
            <a:endParaRPr lang="en-US" sz="1400" dirty="0"/>
          </a:p>
        </p:txBody>
      </p:sp>
      <p:cxnSp>
        <p:nvCxnSpPr>
          <p:cNvPr id="2" name="Straight Arrow Connector 1">
            <a:extLst>
              <a:ext uri="{FF2B5EF4-FFF2-40B4-BE49-F238E27FC236}">
                <a16:creationId xmlns:a16="http://schemas.microsoft.com/office/drawing/2014/main" id="{4D9461D7-7A03-5E33-B5F3-F8C1C658E0FA}"/>
              </a:ext>
            </a:extLst>
          </p:cNvPr>
          <p:cNvCxnSpPr>
            <a:cxnSpLocks/>
          </p:cNvCxnSpPr>
          <p:nvPr/>
        </p:nvCxnSpPr>
        <p:spPr>
          <a:xfrm>
            <a:off x="2775564" y="6517526"/>
            <a:ext cx="86375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F1043C-90EB-3B66-A017-534F9226CDAF}"/>
              </a:ext>
            </a:extLst>
          </p:cNvPr>
          <p:cNvSpPr txBox="1"/>
          <p:nvPr/>
        </p:nvSpPr>
        <p:spPr>
          <a:xfrm>
            <a:off x="2728529" y="6487458"/>
            <a:ext cx="1967647" cy="369332"/>
          </a:xfrm>
          <a:prstGeom prst="rect">
            <a:avLst/>
          </a:prstGeom>
          <a:noFill/>
        </p:spPr>
        <p:txBody>
          <a:bodyPr wrap="square" rtlCol="0">
            <a:spAutoFit/>
          </a:bodyPr>
          <a:lstStyle/>
          <a:p>
            <a:r>
              <a:rPr lang="en-US" dirty="0"/>
              <a:t>sequence position</a:t>
            </a:r>
          </a:p>
        </p:txBody>
      </p:sp>
      <p:sp>
        <p:nvSpPr>
          <p:cNvPr id="7" name="Freeform 6">
            <a:extLst>
              <a:ext uri="{FF2B5EF4-FFF2-40B4-BE49-F238E27FC236}">
                <a16:creationId xmlns:a16="http://schemas.microsoft.com/office/drawing/2014/main" id="{0CF088DD-7D50-29EE-1313-12B203F85232}"/>
              </a:ext>
            </a:extLst>
          </p:cNvPr>
          <p:cNvSpPr/>
          <p:nvPr/>
        </p:nvSpPr>
        <p:spPr>
          <a:xfrm>
            <a:off x="2834640" y="2042160"/>
            <a:ext cx="8696960" cy="1595120"/>
          </a:xfrm>
          <a:custGeom>
            <a:avLst/>
            <a:gdLst>
              <a:gd name="connsiteX0" fmla="*/ 0 w 8696960"/>
              <a:gd name="connsiteY0" fmla="*/ 599440 h 1595120"/>
              <a:gd name="connsiteX1" fmla="*/ 60960 w 8696960"/>
              <a:gd name="connsiteY1" fmla="*/ 609600 h 1595120"/>
              <a:gd name="connsiteX2" fmla="*/ 223520 w 8696960"/>
              <a:gd name="connsiteY2" fmla="*/ 599440 h 1595120"/>
              <a:gd name="connsiteX3" fmla="*/ 274320 w 8696960"/>
              <a:gd name="connsiteY3" fmla="*/ 589280 h 1595120"/>
              <a:gd name="connsiteX4" fmla="*/ 355600 w 8696960"/>
              <a:gd name="connsiteY4" fmla="*/ 579120 h 1595120"/>
              <a:gd name="connsiteX5" fmla="*/ 426720 w 8696960"/>
              <a:gd name="connsiteY5" fmla="*/ 558800 h 1595120"/>
              <a:gd name="connsiteX6" fmla="*/ 568960 w 8696960"/>
              <a:gd name="connsiteY6" fmla="*/ 518160 h 1595120"/>
              <a:gd name="connsiteX7" fmla="*/ 660400 w 8696960"/>
              <a:gd name="connsiteY7" fmla="*/ 497840 h 1595120"/>
              <a:gd name="connsiteX8" fmla="*/ 782320 w 8696960"/>
              <a:gd name="connsiteY8" fmla="*/ 487680 h 1595120"/>
              <a:gd name="connsiteX9" fmla="*/ 863600 w 8696960"/>
              <a:gd name="connsiteY9" fmla="*/ 477520 h 1595120"/>
              <a:gd name="connsiteX10" fmla="*/ 1544320 w 8696960"/>
              <a:gd name="connsiteY10" fmla="*/ 487680 h 1595120"/>
              <a:gd name="connsiteX11" fmla="*/ 1584960 w 8696960"/>
              <a:gd name="connsiteY11" fmla="*/ 497840 h 1595120"/>
              <a:gd name="connsiteX12" fmla="*/ 1859280 w 8696960"/>
              <a:gd name="connsiteY12" fmla="*/ 487680 h 1595120"/>
              <a:gd name="connsiteX13" fmla="*/ 1920240 w 8696960"/>
              <a:gd name="connsiteY13" fmla="*/ 467360 h 1595120"/>
              <a:gd name="connsiteX14" fmla="*/ 2042160 w 8696960"/>
              <a:gd name="connsiteY14" fmla="*/ 386080 h 1595120"/>
              <a:gd name="connsiteX15" fmla="*/ 2072640 w 8696960"/>
              <a:gd name="connsiteY15" fmla="*/ 365760 h 1595120"/>
              <a:gd name="connsiteX16" fmla="*/ 2174240 w 8696960"/>
              <a:gd name="connsiteY16" fmla="*/ 284480 h 1595120"/>
              <a:gd name="connsiteX17" fmla="*/ 2204720 w 8696960"/>
              <a:gd name="connsiteY17" fmla="*/ 264160 h 1595120"/>
              <a:gd name="connsiteX18" fmla="*/ 2296160 w 8696960"/>
              <a:gd name="connsiteY18" fmla="*/ 182880 h 1595120"/>
              <a:gd name="connsiteX19" fmla="*/ 2346960 w 8696960"/>
              <a:gd name="connsiteY19" fmla="*/ 132080 h 1595120"/>
              <a:gd name="connsiteX20" fmla="*/ 2418080 w 8696960"/>
              <a:gd name="connsiteY20" fmla="*/ 81280 h 1595120"/>
              <a:gd name="connsiteX21" fmla="*/ 2529840 w 8696960"/>
              <a:gd name="connsiteY21" fmla="*/ 40640 h 1595120"/>
              <a:gd name="connsiteX22" fmla="*/ 2570480 w 8696960"/>
              <a:gd name="connsiteY22" fmla="*/ 30480 h 1595120"/>
              <a:gd name="connsiteX23" fmla="*/ 2600960 w 8696960"/>
              <a:gd name="connsiteY23" fmla="*/ 20320 h 1595120"/>
              <a:gd name="connsiteX24" fmla="*/ 2763520 w 8696960"/>
              <a:gd name="connsiteY24" fmla="*/ 0 h 1595120"/>
              <a:gd name="connsiteX25" fmla="*/ 2976880 w 8696960"/>
              <a:gd name="connsiteY25" fmla="*/ 20320 h 1595120"/>
              <a:gd name="connsiteX26" fmla="*/ 3037840 w 8696960"/>
              <a:gd name="connsiteY26" fmla="*/ 60960 h 1595120"/>
              <a:gd name="connsiteX27" fmla="*/ 3068320 w 8696960"/>
              <a:gd name="connsiteY27" fmla="*/ 81280 h 1595120"/>
              <a:gd name="connsiteX28" fmla="*/ 3119120 w 8696960"/>
              <a:gd name="connsiteY28" fmla="*/ 152400 h 1595120"/>
              <a:gd name="connsiteX29" fmla="*/ 3149600 w 8696960"/>
              <a:gd name="connsiteY29" fmla="*/ 182880 h 1595120"/>
              <a:gd name="connsiteX30" fmla="*/ 3169920 w 8696960"/>
              <a:gd name="connsiteY30" fmla="*/ 223520 h 1595120"/>
              <a:gd name="connsiteX31" fmla="*/ 3261360 w 8696960"/>
              <a:gd name="connsiteY31" fmla="*/ 335280 h 1595120"/>
              <a:gd name="connsiteX32" fmla="*/ 3291840 w 8696960"/>
              <a:gd name="connsiteY32" fmla="*/ 355600 h 1595120"/>
              <a:gd name="connsiteX33" fmla="*/ 3373120 w 8696960"/>
              <a:gd name="connsiteY33" fmla="*/ 416560 h 1595120"/>
              <a:gd name="connsiteX34" fmla="*/ 3474720 w 8696960"/>
              <a:gd name="connsiteY34" fmla="*/ 487680 h 1595120"/>
              <a:gd name="connsiteX35" fmla="*/ 3515360 w 8696960"/>
              <a:gd name="connsiteY35" fmla="*/ 548640 h 1595120"/>
              <a:gd name="connsiteX36" fmla="*/ 3556000 w 8696960"/>
              <a:gd name="connsiteY36" fmla="*/ 579120 h 1595120"/>
              <a:gd name="connsiteX37" fmla="*/ 3627120 w 8696960"/>
              <a:gd name="connsiteY37" fmla="*/ 660400 h 1595120"/>
              <a:gd name="connsiteX38" fmla="*/ 3677920 w 8696960"/>
              <a:gd name="connsiteY38" fmla="*/ 731520 h 1595120"/>
              <a:gd name="connsiteX39" fmla="*/ 3728720 w 8696960"/>
              <a:gd name="connsiteY39" fmla="*/ 792480 h 1595120"/>
              <a:gd name="connsiteX40" fmla="*/ 3820160 w 8696960"/>
              <a:gd name="connsiteY40" fmla="*/ 883920 h 1595120"/>
              <a:gd name="connsiteX41" fmla="*/ 3840480 w 8696960"/>
              <a:gd name="connsiteY41" fmla="*/ 914400 h 1595120"/>
              <a:gd name="connsiteX42" fmla="*/ 3891280 w 8696960"/>
              <a:gd name="connsiteY42" fmla="*/ 955040 h 1595120"/>
              <a:gd name="connsiteX43" fmla="*/ 3921760 w 8696960"/>
              <a:gd name="connsiteY43" fmla="*/ 985520 h 1595120"/>
              <a:gd name="connsiteX44" fmla="*/ 3952240 w 8696960"/>
              <a:gd name="connsiteY44" fmla="*/ 1005840 h 1595120"/>
              <a:gd name="connsiteX45" fmla="*/ 4013200 w 8696960"/>
              <a:gd name="connsiteY45" fmla="*/ 1076960 h 1595120"/>
              <a:gd name="connsiteX46" fmla="*/ 4053840 w 8696960"/>
              <a:gd name="connsiteY46" fmla="*/ 1117600 h 1595120"/>
              <a:gd name="connsiteX47" fmla="*/ 4155440 w 8696960"/>
              <a:gd name="connsiteY47" fmla="*/ 1259840 h 1595120"/>
              <a:gd name="connsiteX48" fmla="*/ 4185920 w 8696960"/>
              <a:gd name="connsiteY48" fmla="*/ 1290320 h 1595120"/>
              <a:gd name="connsiteX49" fmla="*/ 4226560 w 8696960"/>
              <a:gd name="connsiteY49" fmla="*/ 1320800 h 1595120"/>
              <a:gd name="connsiteX50" fmla="*/ 4257040 w 8696960"/>
              <a:gd name="connsiteY50" fmla="*/ 1351280 h 1595120"/>
              <a:gd name="connsiteX51" fmla="*/ 4287520 w 8696960"/>
              <a:gd name="connsiteY51" fmla="*/ 1371600 h 1595120"/>
              <a:gd name="connsiteX52" fmla="*/ 4318000 w 8696960"/>
              <a:gd name="connsiteY52" fmla="*/ 1402080 h 1595120"/>
              <a:gd name="connsiteX53" fmla="*/ 4368800 w 8696960"/>
              <a:gd name="connsiteY53" fmla="*/ 1442720 h 1595120"/>
              <a:gd name="connsiteX54" fmla="*/ 4470400 w 8696960"/>
              <a:gd name="connsiteY54" fmla="*/ 1524000 h 1595120"/>
              <a:gd name="connsiteX55" fmla="*/ 4582160 w 8696960"/>
              <a:gd name="connsiteY55" fmla="*/ 1564640 h 1595120"/>
              <a:gd name="connsiteX56" fmla="*/ 4612640 w 8696960"/>
              <a:gd name="connsiteY56" fmla="*/ 1574800 h 1595120"/>
              <a:gd name="connsiteX57" fmla="*/ 4653280 w 8696960"/>
              <a:gd name="connsiteY57" fmla="*/ 1595120 h 1595120"/>
              <a:gd name="connsiteX58" fmla="*/ 4947920 w 8696960"/>
              <a:gd name="connsiteY58" fmla="*/ 1564640 h 1595120"/>
              <a:gd name="connsiteX59" fmla="*/ 5029200 w 8696960"/>
              <a:gd name="connsiteY59" fmla="*/ 1544320 h 1595120"/>
              <a:gd name="connsiteX60" fmla="*/ 5069840 w 8696960"/>
              <a:gd name="connsiteY60" fmla="*/ 1534160 h 1595120"/>
              <a:gd name="connsiteX61" fmla="*/ 5151120 w 8696960"/>
              <a:gd name="connsiteY61" fmla="*/ 1524000 h 1595120"/>
              <a:gd name="connsiteX62" fmla="*/ 5273040 w 8696960"/>
              <a:gd name="connsiteY62" fmla="*/ 1513840 h 1595120"/>
              <a:gd name="connsiteX63" fmla="*/ 5354320 w 8696960"/>
              <a:gd name="connsiteY63" fmla="*/ 1503680 h 1595120"/>
              <a:gd name="connsiteX64" fmla="*/ 5537200 w 8696960"/>
              <a:gd name="connsiteY64" fmla="*/ 1483360 h 1595120"/>
              <a:gd name="connsiteX65" fmla="*/ 5628640 w 8696960"/>
              <a:gd name="connsiteY65" fmla="*/ 1432560 h 1595120"/>
              <a:gd name="connsiteX66" fmla="*/ 5659120 w 8696960"/>
              <a:gd name="connsiteY66" fmla="*/ 1412240 h 1595120"/>
              <a:gd name="connsiteX67" fmla="*/ 5689600 w 8696960"/>
              <a:gd name="connsiteY67" fmla="*/ 1391920 h 1595120"/>
              <a:gd name="connsiteX68" fmla="*/ 5720080 w 8696960"/>
              <a:gd name="connsiteY68" fmla="*/ 1361440 h 1595120"/>
              <a:gd name="connsiteX69" fmla="*/ 5760720 w 8696960"/>
              <a:gd name="connsiteY69" fmla="*/ 1341120 h 1595120"/>
              <a:gd name="connsiteX70" fmla="*/ 5821680 w 8696960"/>
              <a:gd name="connsiteY70" fmla="*/ 1290320 h 1595120"/>
              <a:gd name="connsiteX71" fmla="*/ 5852160 w 8696960"/>
              <a:gd name="connsiteY71" fmla="*/ 1229360 h 1595120"/>
              <a:gd name="connsiteX72" fmla="*/ 5862320 w 8696960"/>
              <a:gd name="connsiteY72" fmla="*/ 1198880 h 1595120"/>
              <a:gd name="connsiteX73" fmla="*/ 5882640 w 8696960"/>
              <a:gd name="connsiteY73" fmla="*/ 863600 h 1595120"/>
              <a:gd name="connsiteX74" fmla="*/ 5902960 w 8696960"/>
              <a:gd name="connsiteY74" fmla="*/ 792480 h 1595120"/>
              <a:gd name="connsiteX75" fmla="*/ 5913120 w 8696960"/>
              <a:gd name="connsiteY75" fmla="*/ 751840 h 1595120"/>
              <a:gd name="connsiteX76" fmla="*/ 5963920 w 8696960"/>
              <a:gd name="connsiteY76" fmla="*/ 660400 h 1595120"/>
              <a:gd name="connsiteX77" fmla="*/ 6004560 w 8696960"/>
              <a:gd name="connsiteY77" fmla="*/ 619760 h 1595120"/>
              <a:gd name="connsiteX78" fmla="*/ 6055360 w 8696960"/>
              <a:gd name="connsiteY78" fmla="*/ 579120 h 1595120"/>
              <a:gd name="connsiteX79" fmla="*/ 6116320 w 8696960"/>
              <a:gd name="connsiteY79" fmla="*/ 518160 h 1595120"/>
              <a:gd name="connsiteX80" fmla="*/ 6187440 w 8696960"/>
              <a:gd name="connsiteY80" fmla="*/ 487680 h 1595120"/>
              <a:gd name="connsiteX81" fmla="*/ 6299200 w 8696960"/>
              <a:gd name="connsiteY81" fmla="*/ 467360 h 1595120"/>
              <a:gd name="connsiteX82" fmla="*/ 7609840 w 8696960"/>
              <a:gd name="connsiteY82" fmla="*/ 477520 h 1595120"/>
              <a:gd name="connsiteX83" fmla="*/ 7762240 w 8696960"/>
              <a:gd name="connsiteY83" fmla="*/ 497840 h 1595120"/>
              <a:gd name="connsiteX84" fmla="*/ 7823200 w 8696960"/>
              <a:gd name="connsiteY84" fmla="*/ 508000 h 1595120"/>
              <a:gd name="connsiteX85" fmla="*/ 8128000 w 8696960"/>
              <a:gd name="connsiteY85" fmla="*/ 518160 h 1595120"/>
              <a:gd name="connsiteX86" fmla="*/ 8524240 w 8696960"/>
              <a:gd name="connsiteY86" fmla="*/ 538480 h 1595120"/>
              <a:gd name="connsiteX87" fmla="*/ 8696960 w 8696960"/>
              <a:gd name="connsiteY87" fmla="*/ 538480 h 159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696960" h="1595120">
                <a:moveTo>
                  <a:pt x="0" y="599440"/>
                </a:moveTo>
                <a:cubicBezTo>
                  <a:pt x="20320" y="602827"/>
                  <a:pt x="40360" y="609600"/>
                  <a:pt x="60960" y="609600"/>
                </a:cubicBezTo>
                <a:cubicBezTo>
                  <a:pt x="115252" y="609600"/>
                  <a:pt x="169472" y="604587"/>
                  <a:pt x="223520" y="599440"/>
                </a:cubicBezTo>
                <a:cubicBezTo>
                  <a:pt x="240711" y="597803"/>
                  <a:pt x="257252" y="591906"/>
                  <a:pt x="274320" y="589280"/>
                </a:cubicBezTo>
                <a:cubicBezTo>
                  <a:pt x="301307" y="585128"/>
                  <a:pt x="328507" y="582507"/>
                  <a:pt x="355600" y="579120"/>
                </a:cubicBezTo>
                <a:cubicBezTo>
                  <a:pt x="458034" y="544975"/>
                  <a:pt x="299145" y="597072"/>
                  <a:pt x="426720" y="558800"/>
                </a:cubicBezTo>
                <a:cubicBezTo>
                  <a:pt x="572477" y="515073"/>
                  <a:pt x="390883" y="562679"/>
                  <a:pt x="568960" y="518160"/>
                </a:cubicBezTo>
                <a:cubicBezTo>
                  <a:pt x="593905" y="511924"/>
                  <a:pt x="636036" y="500706"/>
                  <a:pt x="660400" y="497840"/>
                </a:cubicBezTo>
                <a:cubicBezTo>
                  <a:pt x="700902" y="493075"/>
                  <a:pt x="741742" y="491738"/>
                  <a:pt x="782320" y="487680"/>
                </a:cubicBezTo>
                <a:cubicBezTo>
                  <a:pt x="809489" y="484963"/>
                  <a:pt x="836507" y="480907"/>
                  <a:pt x="863600" y="477520"/>
                </a:cubicBezTo>
                <a:lnTo>
                  <a:pt x="1544320" y="487680"/>
                </a:lnTo>
                <a:cubicBezTo>
                  <a:pt x="1558278" y="488073"/>
                  <a:pt x="1570996" y="497840"/>
                  <a:pt x="1584960" y="497840"/>
                </a:cubicBezTo>
                <a:cubicBezTo>
                  <a:pt x="1676463" y="497840"/>
                  <a:pt x="1767840" y="491067"/>
                  <a:pt x="1859280" y="487680"/>
                </a:cubicBezTo>
                <a:cubicBezTo>
                  <a:pt x="1879600" y="480907"/>
                  <a:pt x="1902418" y="479241"/>
                  <a:pt x="1920240" y="467360"/>
                </a:cubicBezTo>
                <a:lnTo>
                  <a:pt x="2042160" y="386080"/>
                </a:lnTo>
                <a:cubicBezTo>
                  <a:pt x="2052320" y="379307"/>
                  <a:pt x="2063105" y="373388"/>
                  <a:pt x="2072640" y="365760"/>
                </a:cubicBezTo>
                <a:cubicBezTo>
                  <a:pt x="2106507" y="338667"/>
                  <a:pt x="2138154" y="308538"/>
                  <a:pt x="2174240" y="284480"/>
                </a:cubicBezTo>
                <a:cubicBezTo>
                  <a:pt x="2184400" y="277707"/>
                  <a:pt x="2195594" y="272272"/>
                  <a:pt x="2204720" y="264160"/>
                </a:cubicBezTo>
                <a:cubicBezTo>
                  <a:pt x="2309112" y="171368"/>
                  <a:pt x="2226984" y="228998"/>
                  <a:pt x="2296160" y="182880"/>
                </a:cubicBezTo>
                <a:cubicBezTo>
                  <a:pt x="2325716" y="138545"/>
                  <a:pt x="2303857" y="162868"/>
                  <a:pt x="2346960" y="132080"/>
                </a:cubicBezTo>
                <a:cubicBezTo>
                  <a:pt x="2357698" y="124410"/>
                  <a:pt x="2402117" y="89261"/>
                  <a:pt x="2418080" y="81280"/>
                </a:cubicBezTo>
                <a:cubicBezTo>
                  <a:pt x="2438280" y="71180"/>
                  <a:pt x="2510873" y="45382"/>
                  <a:pt x="2529840" y="40640"/>
                </a:cubicBezTo>
                <a:cubicBezTo>
                  <a:pt x="2543387" y="37253"/>
                  <a:pt x="2557054" y="34316"/>
                  <a:pt x="2570480" y="30480"/>
                </a:cubicBezTo>
                <a:cubicBezTo>
                  <a:pt x="2580778" y="27538"/>
                  <a:pt x="2590381" y="21990"/>
                  <a:pt x="2600960" y="20320"/>
                </a:cubicBezTo>
                <a:cubicBezTo>
                  <a:pt x="2654900" y="11803"/>
                  <a:pt x="2763520" y="0"/>
                  <a:pt x="2763520" y="0"/>
                </a:cubicBezTo>
                <a:cubicBezTo>
                  <a:pt x="2834640" y="6773"/>
                  <a:pt x="2907139" y="4822"/>
                  <a:pt x="2976880" y="20320"/>
                </a:cubicBezTo>
                <a:cubicBezTo>
                  <a:pt x="3000720" y="25618"/>
                  <a:pt x="3017520" y="47413"/>
                  <a:pt x="3037840" y="60960"/>
                </a:cubicBezTo>
                <a:lnTo>
                  <a:pt x="3068320" y="81280"/>
                </a:lnTo>
                <a:cubicBezTo>
                  <a:pt x="3084402" y="105402"/>
                  <a:pt x="3100217" y="130346"/>
                  <a:pt x="3119120" y="152400"/>
                </a:cubicBezTo>
                <a:cubicBezTo>
                  <a:pt x="3128471" y="163309"/>
                  <a:pt x="3141249" y="171188"/>
                  <a:pt x="3149600" y="182880"/>
                </a:cubicBezTo>
                <a:cubicBezTo>
                  <a:pt x="3158403" y="195205"/>
                  <a:pt x="3162565" y="210280"/>
                  <a:pt x="3169920" y="223520"/>
                </a:cubicBezTo>
                <a:cubicBezTo>
                  <a:pt x="3194717" y="268154"/>
                  <a:pt x="3216222" y="305188"/>
                  <a:pt x="3261360" y="335280"/>
                </a:cubicBezTo>
                <a:cubicBezTo>
                  <a:pt x="3271520" y="342053"/>
                  <a:pt x="3281965" y="348418"/>
                  <a:pt x="3291840" y="355600"/>
                </a:cubicBezTo>
                <a:cubicBezTo>
                  <a:pt x="3319229" y="375519"/>
                  <a:pt x="3344080" y="399136"/>
                  <a:pt x="3373120" y="416560"/>
                </a:cubicBezTo>
                <a:cubicBezTo>
                  <a:pt x="3405809" y="436173"/>
                  <a:pt x="3448808" y="458889"/>
                  <a:pt x="3474720" y="487680"/>
                </a:cubicBezTo>
                <a:cubicBezTo>
                  <a:pt x="3491057" y="505832"/>
                  <a:pt x="3495823" y="533987"/>
                  <a:pt x="3515360" y="548640"/>
                </a:cubicBezTo>
                <a:cubicBezTo>
                  <a:pt x="3528907" y="558800"/>
                  <a:pt x="3543256" y="567969"/>
                  <a:pt x="3556000" y="579120"/>
                </a:cubicBezTo>
                <a:cubicBezTo>
                  <a:pt x="3594264" y="612601"/>
                  <a:pt x="3597828" y="621344"/>
                  <a:pt x="3627120" y="660400"/>
                </a:cubicBezTo>
                <a:cubicBezTo>
                  <a:pt x="3644924" y="713811"/>
                  <a:pt x="3626871" y="674799"/>
                  <a:pt x="3677920" y="731520"/>
                </a:cubicBezTo>
                <a:cubicBezTo>
                  <a:pt x="3695615" y="751181"/>
                  <a:pt x="3710672" y="773143"/>
                  <a:pt x="3728720" y="792480"/>
                </a:cubicBezTo>
                <a:cubicBezTo>
                  <a:pt x="3758131" y="823992"/>
                  <a:pt x="3796250" y="848054"/>
                  <a:pt x="3820160" y="883920"/>
                </a:cubicBezTo>
                <a:cubicBezTo>
                  <a:pt x="3826933" y="894080"/>
                  <a:pt x="3831846" y="905766"/>
                  <a:pt x="3840480" y="914400"/>
                </a:cubicBezTo>
                <a:cubicBezTo>
                  <a:pt x="3855814" y="929734"/>
                  <a:pt x="3874960" y="940760"/>
                  <a:pt x="3891280" y="955040"/>
                </a:cubicBezTo>
                <a:cubicBezTo>
                  <a:pt x="3902093" y="964502"/>
                  <a:pt x="3910722" y="976322"/>
                  <a:pt x="3921760" y="985520"/>
                </a:cubicBezTo>
                <a:cubicBezTo>
                  <a:pt x="3931141" y="993337"/>
                  <a:pt x="3942969" y="997893"/>
                  <a:pt x="3952240" y="1005840"/>
                </a:cubicBezTo>
                <a:cubicBezTo>
                  <a:pt x="4031061" y="1073401"/>
                  <a:pt x="3963421" y="1018884"/>
                  <a:pt x="4013200" y="1076960"/>
                </a:cubicBezTo>
                <a:cubicBezTo>
                  <a:pt x="4025668" y="1091506"/>
                  <a:pt x="4040293" y="1104053"/>
                  <a:pt x="4053840" y="1117600"/>
                </a:cubicBezTo>
                <a:cubicBezTo>
                  <a:pt x="4076793" y="1186459"/>
                  <a:pt x="4068132" y="1172532"/>
                  <a:pt x="4155440" y="1259840"/>
                </a:cubicBezTo>
                <a:cubicBezTo>
                  <a:pt x="4165600" y="1270000"/>
                  <a:pt x="4175011" y="1280969"/>
                  <a:pt x="4185920" y="1290320"/>
                </a:cubicBezTo>
                <a:cubicBezTo>
                  <a:pt x="4198777" y="1301340"/>
                  <a:pt x="4213703" y="1309780"/>
                  <a:pt x="4226560" y="1320800"/>
                </a:cubicBezTo>
                <a:cubicBezTo>
                  <a:pt x="4237469" y="1330151"/>
                  <a:pt x="4246002" y="1342082"/>
                  <a:pt x="4257040" y="1351280"/>
                </a:cubicBezTo>
                <a:cubicBezTo>
                  <a:pt x="4266421" y="1359097"/>
                  <a:pt x="4278139" y="1363783"/>
                  <a:pt x="4287520" y="1371600"/>
                </a:cubicBezTo>
                <a:cubicBezTo>
                  <a:pt x="4298558" y="1380798"/>
                  <a:pt x="4307187" y="1392618"/>
                  <a:pt x="4318000" y="1402080"/>
                </a:cubicBezTo>
                <a:cubicBezTo>
                  <a:pt x="4334320" y="1416360"/>
                  <a:pt x="4352592" y="1428313"/>
                  <a:pt x="4368800" y="1442720"/>
                </a:cubicBezTo>
                <a:cubicBezTo>
                  <a:pt x="4406965" y="1476644"/>
                  <a:pt x="4418668" y="1503307"/>
                  <a:pt x="4470400" y="1524000"/>
                </a:cubicBezTo>
                <a:cubicBezTo>
                  <a:pt x="4541087" y="1552275"/>
                  <a:pt x="4503898" y="1538553"/>
                  <a:pt x="4582160" y="1564640"/>
                </a:cubicBezTo>
                <a:cubicBezTo>
                  <a:pt x="4592320" y="1568027"/>
                  <a:pt x="4603061" y="1570011"/>
                  <a:pt x="4612640" y="1574800"/>
                </a:cubicBezTo>
                <a:lnTo>
                  <a:pt x="4653280" y="1595120"/>
                </a:lnTo>
                <a:cubicBezTo>
                  <a:pt x="4711482" y="1590059"/>
                  <a:pt x="4861478" y="1583163"/>
                  <a:pt x="4947920" y="1564640"/>
                </a:cubicBezTo>
                <a:cubicBezTo>
                  <a:pt x="4975227" y="1558788"/>
                  <a:pt x="5002107" y="1551093"/>
                  <a:pt x="5029200" y="1544320"/>
                </a:cubicBezTo>
                <a:cubicBezTo>
                  <a:pt x="5042747" y="1540933"/>
                  <a:pt x="5055984" y="1535892"/>
                  <a:pt x="5069840" y="1534160"/>
                </a:cubicBezTo>
                <a:cubicBezTo>
                  <a:pt x="5096933" y="1530773"/>
                  <a:pt x="5123951" y="1526717"/>
                  <a:pt x="5151120" y="1524000"/>
                </a:cubicBezTo>
                <a:cubicBezTo>
                  <a:pt x="5191698" y="1519942"/>
                  <a:pt x="5232462" y="1517898"/>
                  <a:pt x="5273040" y="1513840"/>
                </a:cubicBezTo>
                <a:cubicBezTo>
                  <a:pt x="5300209" y="1511123"/>
                  <a:pt x="5327151" y="1506397"/>
                  <a:pt x="5354320" y="1503680"/>
                </a:cubicBezTo>
                <a:cubicBezTo>
                  <a:pt x="5425144" y="1496598"/>
                  <a:pt x="5472195" y="1497806"/>
                  <a:pt x="5537200" y="1483360"/>
                </a:cubicBezTo>
                <a:cubicBezTo>
                  <a:pt x="5577436" y="1474419"/>
                  <a:pt x="5589353" y="1458751"/>
                  <a:pt x="5628640" y="1432560"/>
                </a:cubicBezTo>
                <a:lnTo>
                  <a:pt x="5659120" y="1412240"/>
                </a:lnTo>
                <a:cubicBezTo>
                  <a:pt x="5669280" y="1405467"/>
                  <a:pt x="5680966" y="1400554"/>
                  <a:pt x="5689600" y="1391920"/>
                </a:cubicBezTo>
                <a:cubicBezTo>
                  <a:pt x="5699760" y="1381760"/>
                  <a:pt x="5708388" y="1369791"/>
                  <a:pt x="5720080" y="1361440"/>
                </a:cubicBezTo>
                <a:cubicBezTo>
                  <a:pt x="5732405" y="1352637"/>
                  <a:pt x="5747570" y="1348634"/>
                  <a:pt x="5760720" y="1341120"/>
                </a:cubicBezTo>
                <a:cubicBezTo>
                  <a:pt x="5793725" y="1322260"/>
                  <a:pt x="5793662" y="1318338"/>
                  <a:pt x="5821680" y="1290320"/>
                </a:cubicBezTo>
                <a:cubicBezTo>
                  <a:pt x="5847217" y="1213708"/>
                  <a:pt x="5812769" y="1308142"/>
                  <a:pt x="5852160" y="1229360"/>
                </a:cubicBezTo>
                <a:cubicBezTo>
                  <a:pt x="5856949" y="1219781"/>
                  <a:pt x="5858933" y="1209040"/>
                  <a:pt x="5862320" y="1198880"/>
                </a:cubicBezTo>
                <a:cubicBezTo>
                  <a:pt x="5867310" y="1069151"/>
                  <a:pt x="5861673" y="978916"/>
                  <a:pt x="5882640" y="863600"/>
                </a:cubicBezTo>
                <a:cubicBezTo>
                  <a:pt x="5890580" y="819928"/>
                  <a:pt x="5892079" y="830564"/>
                  <a:pt x="5902960" y="792480"/>
                </a:cubicBezTo>
                <a:cubicBezTo>
                  <a:pt x="5906796" y="779054"/>
                  <a:pt x="5909284" y="765266"/>
                  <a:pt x="5913120" y="751840"/>
                </a:cubicBezTo>
                <a:cubicBezTo>
                  <a:pt x="5923341" y="716067"/>
                  <a:pt x="5934811" y="689509"/>
                  <a:pt x="5963920" y="660400"/>
                </a:cubicBezTo>
                <a:cubicBezTo>
                  <a:pt x="5977467" y="646853"/>
                  <a:pt x="5990241" y="632488"/>
                  <a:pt x="6004560" y="619760"/>
                </a:cubicBezTo>
                <a:cubicBezTo>
                  <a:pt x="6020768" y="605353"/>
                  <a:pt x="6040026" y="594454"/>
                  <a:pt x="6055360" y="579120"/>
                </a:cubicBezTo>
                <a:cubicBezTo>
                  <a:pt x="6108837" y="525643"/>
                  <a:pt x="6060451" y="550085"/>
                  <a:pt x="6116320" y="518160"/>
                </a:cubicBezTo>
                <a:cubicBezTo>
                  <a:pt x="6134113" y="507992"/>
                  <a:pt x="6165520" y="492064"/>
                  <a:pt x="6187440" y="487680"/>
                </a:cubicBezTo>
                <a:cubicBezTo>
                  <a:pt x="6369461" y="451276"/>
                  <a:pt x="6178722" y="497480"/>
                  <a:pt x="6299200" y="467360"/>
                </a:cubicBezTo>
                <a:lnTo>
                  <a:pt x="7609840" y="477520"/>
                </a:lnTo>
                <a:cubicBezTo>
                  <a:pt x="7622769" y="477709"/>
                  <a:pt x="7744879" y="495169"/>
                  <a:pt x="7762240" y="497840"/>
                </a:cubicBezTo>
                <a:cubicBezTo>
                  <a:pt x="7782601" y="500972"/>
                  <a:pt x="7802631" y="506857"/>
                  <a:pt x="7823200" y="508000"/>
                </a:cubicBezTo>
                <a:cubicBezTo>
                  <a:pt x="7924700" y="513639"/>
                  <a:pt x="8026400" y="514773"/>
                  <a:pt x="8128000" y="518160"/>
                </a:cubicBezTo>
                <a:cubicBezTo>
                  <a:pt x="8297254" y="530250"/>
                  <a:pt x="8325253" y="533742"/>
                  <a:pt x="8524240" y="538480"/>
                </a:cubicBezTo>
                <a:cubicBezTo>
                  <a:pt x="8581797" y="539850"/>
                  <a:pt x="8639387" y="538480"/>
                  <a:pt x="8696960" y="538480"/>
                </a:cubicBezTo>
              </a:path>
            </a:pathLst>
          </a:cu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28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Google Shape;256;p22">
            <a:extLst>
              <a:ext uri="{FF2B5EF4-FFF2-40B4-BE49-F238E27FC236}">
                <a16:creationId xmlns:a16="http://schemas.microsoft.com/office/drawing/2014/main" id="{8683ABCF-35B5-E452-3D93-F38B591AA396}"/>
              </a:ext>
            </a:extLst>
          </p:cNvPr>
          <p:cNvCxnSpPr/>
          <p:nvPr/>
        </p:nvCxnSpPr>
        <p:spPr>
          <a:xfrm>
            <a:off x="4544789" y="264575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7" name="Google Shape;257;p22">
            <a:extLst>
              <a:ext uri="{FF2B5EF4-FFF2-40B4-BE49-F238E27FC236}">
                <a16:creationId xmlns:a16="http://schemas.microsoft.com/office/drawing/2014/main" id="{7E5ABDAE-2CD3-3E74-B2F1-B79D2589DFE7}"/>
              </a:ext>
            </a:extLst>
          </p:cNvPr>
          <p:cNvCxnSpPr/>
          <p:nvPr/>
        </p:nvCxnSpPr>
        <p:spPr>
          <a:xfrm>
            <a:off x="4120795" y="28620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8" name="Google Shape;258;p22">
            <a:extLst>
              <a:ext uri="{FF2B5EF4-FFF2-40B4-BE49-F238E27FC236}">
                <a16:creationId xmlns:a16="http://schemas.microsoft.com/office/drawing/2014/main" id="{3408CA75-FDB5-D66C-14AD-335EA014083D}"/>
              </a:ext>
            </a:extLst>
          </p:cNvPr>
          <p:cNvCxnSpPr/>
          <p:nvPr/>
        </p:nvCxnSpPr>
        <p:spPr>
          <a:xfrm>
            <a:off x="4278795" y="301128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79" name="Google Shape;259;p22">
            <a:extLst>
              <a:ext uri="{FF2B5EF4-FFF2-40B4-BE49-F238E27FC236}">
                <a16:creationId xmlns:a16="http://schemas.microsoft.com/office/drawing/2014/main" id="{C5729E6B-BA76-D7EF-0276-F0926377B2EA}"/>
              </a:ext>
            </a:extLst>
          </p:cNvPr>
          <p:cNvCxnSpPr/>
          <p:nvPr/>
        </p:nvCxnSpPr>
        <p:spPr>
          <a:xfrm>
            <a:off x="4097303" y="325420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0" name="Google Shape;260;p22">
            <a:extLst>
              <a:ext uri="{FF2B5EF4-FFF2-40B4-BE49-F238E27FC236}">
                <a16:creationId xmlns:a16="http://schemas.microsoft.com/office/drawing/2014/main" id="{FC74A6FA-9B5A-4D43-3C53-65344D64672D}"/>
              </a:ext>
            </a:extLst>
          </p:cNvPr>
          <p:cNvCxnSpPr/>
          <p:nvPr/>
        </p:nvCxnSpPr>
        <p:spPr>
          <a:xfrm>
            <a:off x="4508462" y="34897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1" name="Google Shape;261;p22">
            <a:extLst>
              <a:ext uri="{FF2B5EF4-FFF2-40B4-BE49-F238E27FC236}">
                <a16:creationId xmlns:a16="http://schemas.microsoft.com/office/drawing/2014/main" id="{604BF579-F6F5-9C6C-5B1D-4A913FDBB680}"/>
              </a:ext>
            </a:extLst>
          </p:cNvPr>
          <p:cNvCxnSpPr/>
          <p:nvPr/>
        </p:nvCxnSpPr>
        <p:spPr>
          <a:xfrm>
            <a:off x="4678120" y="31692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2" name="Google Shape;262;p22">
            <a:extLst>
              <a:ext uri="{FF2B5EF4-FFF2-40B4-BE49-F238E27FC236}">
                <a16:creationId xmlns:a16="http://schemas.microsoft.com/office/drawing/2014/main" id="{4387A024-06F6-80AE-7979-22C50DAD1A6B}"/>
              </a:ext>
            </a:extLst>
          </p:cNvPr>
          <p:cNvCxnSpPr/>
          <p:nvPr/>
        </p:nvCxnSpPr>
        <p:spPr>
          <a:xfrm>
            <a:off x="4920320" y="300251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3" name="Google Shape;263;p22">
            <a:extLst>
              <a:ext uri="{FF2B5EF4-FFF2-40B4-BE49-F238E27FC236}">
                <a16:creationId xmlns:a16="http://schemas.microsoft.com/office/drawing/2014/main" id="{39F76921-CBDB-F54A-6633-7CB6C7149300}"/>
              </a:ext>
            </a:extLst>
          </p:cNvPr>
          <p:cNvCxnSpPr/>
          <p:nvPr/>
        </p:nvCxnSpPr>
        <p:spPr>
          <a:xfrm>
            <a:off x="5453557" y="30888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4" name="Google Shape;264;p22">
            <a:extLst>
              <a:ext uri="{FF2B5EF4-FFF2-40B4-BE49-F238E27FC236}">
                <a16:creationId xmlns:a16="http://schemas.microsoft.com/office/drawing/2014/main" id="{3237409D-C4B7-46E7-0BA4-2B7F497B73D7}"/>
              </a:ext>
            </a:extLst>
          </p:cNvPr>
          <p:cNvCxnSpPr/>
          <p:nvPr/>
        </p:nvCxnSpPr>
        <p:spPr>
          <a:xfrm>
            <a:off x="5611557" y="323808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5" name="Google Shape;265;p22">
            <a:extLst>
              <a:ext uri="{FF2B5EF4-FFF2-40B4-BE49-F238E27FC236}">
                <a16:creationId xmlns:a16="http://schemas.microsoft.com/office/drawing/2014/main" id="{6520200D-124B-CD71-B537-BA464AF0F281}"/>
              </a:ext>
            </a:extLst>
          </p:cNvPr>
          <p:cNvCxnSpPr/>
          <p:nvPr/>
        </p:nvCxnSpPr>
        <p:spPr>
          <a:xfrm>
            <a:off x="5278482" y="334341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6" name="Google Shape;266;p22">
            <a:extLst>
              <a:ext uri="{FF2B5EF4-FFF2-40B4-BE49-F238E27FC236}">
                <a16:creationId xmlns:a16="http://schemas.microsoft.com/office/drawing/2014/main" id="{FFC7609B-3B8B-C412-92EE-8B26363D68D3}"/>
              </a:ext>
            </a:extLst>
          </p:cNvPr>
          <p:cNvCxnSpPr/>
          <p:nvPr/>
        </p:nvCxnSpPr>
        <p:spPr>
          <a:xfrm>
            <a:off x="5967082" y="36332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7" name="Google Shape;267;p22">
            <a:extLst>
              <a:ext uri="{FF2B5EF4-FFF2-40B4-BE49-F238E27FC236}">
                <a16:creationId xmlns:a16="http://schemas.microsoft.com/office/drawing/2014/main" id="{546A740F-0372-2861-2714-A9E254E59980}"/>
              </a:ext>
            </a:extLst>
          </p:cNvPr>
          <p:cNvCxnSpPr/>
          <p:nvPr/>
        </p:nvCxnSpPr>
        <p:spPr>
          <a:xfrm>
            <a:off x="6010882" y="33960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8" name="Google Shape;268;p22">
            <a:extLst>
              <a:ext uri="{FF2B5EF4-FFF2-40B4-BE49-F238E27FC236}">
                <a16:creationId xmlns:a16="http://schemas.microsoft.com/office/drawing/2014/main" id="{E711000F-51E3-64FB-3CA9-03C581604B72}"/>
              </a:ext>
            </a:extLst>
          </p:cNvPr>
          <p:cNvCxnSpPr/>
          <p:nvPr/>
        </p:nvCxnSpPr>
        <p:spPr>
          <a:xfrm>
            <a:off x="6253082" y="322931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89" name="Google Shape;269;p22">
            <a:extLst>
              <a:ext uri="{FF2B5EF4-FFF2-40B4-BE49-F238E27FC236}">
                <a16:creationId xmlns:a16="http://schemas.microsoft.com/office/drawing/2014/main" id="{AA6BD1C5-1E1F-23B3-E923-2B1021FC5F5B}"/>
              </a:ext>
            </a:extLst>
          </p:cNvPr>
          <p:cNvCxnSpPr/>
          <p:nvPr/>
        </p:nvCxnSpPr>
        <p:spPr>
          <a:xfrm>
            <a:off x="5986630" y="287464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0" name="Google Shape;270;p22">
            <a:extLst>
              <a:ext uri="{FF2B5EF4-FFF2-40B4-BE49-F238E27FC236}">
                <a16:creationId xmlns:a16="http://schemas.microsoft.com/office/drawing/2014/main" id="{C8813B6B-6AD6-06BF-AB7D-EB8BC128FA69}"/>
              </a:ext>
            </a:extLst>
          </p:cNvPr>
          <p:cNvCxnSpPr/>
          <p:nvPr/>
        </p:nvCxnSpPr>
        <p:spPr>
          <a:xfrm>
            <a:off x="5178657" y="263455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1" name="Google Shape;271;p22">
            <a:extLst>
              <a:ext uri="{FF2B5EF4-FFF2-40B4-BE49-F238E27FC236}">
                <a16:creationId xmlns:a16="http://schemas.microsoft.com/office/drawing/2014/main" id="{AB1BF4EC-A268-B61E-EEAC-D7DBDE26A1D6}"/>
              </a:ext>
            </a:extLst>
          </p:cNvPr>
          <p:cNvCxnSpPr/>
          <p:nvPr/>
        </p:nvCxnSpPr>
        <p:spPr>
          <a:xfrm>
            <a:off x="4994782" y="27925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2" name="Google Shape;272;p22">
            <a:extLst>
              <a:ext uri="{FF2B5EF4-FFF2-40B4-BE49-F238E27FC236}">
                <a16:creationId xmlns:a16="http://schemas.microsoft.com/office/drawing/2014/main" id="{507D2385-667E-F070-D043-B669DB686845}"/>
              </a:ext>
            </a:extLst>
          </p:cNvPr>
          <p:cNvCxnSpPr/>
          <p:nvPr/>
        </p:nvCxnSpPr>
        <p:spPr>
          <a:xfrm>
            <a:off x="5429332" y="291542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3" name="Google Shape;273;p22">
            <a:extLst>
              <a:ext uri="{FF2B5EF4-FFF2-40B4-BE49-F238E27FC236}">
                <a16:creationId xmlns:a16="http://schemas.microsoft.com/office/drawing/2014/main" id="{E517F6B0-AF07-B307-9F10-FC70E73B2F11}"/>
              </a:ext>
            </a:extLst>
          </p:cNvPr>
          <p:cNvCxnSpPr/>
          <p:nvPr/>
        </p:nvCxnSpPr>
        <p:spPr>
          <a:xfrm>
            <a:off x="5434496" y="246248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94" name="Google Shape;274;p22">
            <a:extLst>
              <a:ext uri="{FF2B5EF4-FFF2-40B4-BE49-F238E27FC236}">
                <a16:creationId xmlns:a16="http://schemas.microsoft.com/office/drawing/2014/main" id="{3D40C88C-CC50-8E3E-D70A-70AB4202AB0D}"/>
              </a:ext>
            </a:extLst>
          </p:cNvPr>
          <p:cNvCxnSpPr/>
          <p:nvPr/>
        </p:nvCxnSpPr>
        <p:spPr>
          <a:xfrm>
            <a:off x="5820182" y="262577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38" name="Google Shape;276;p22">
            <a:extLst>
              <a:ext uri="{FF2B5EF4-FFF2-40B4-BE49-F238E27FC236}">
                <a16:creationId xmlns:a16="http://schemas.microsoft.com/office/drawing/2014/main" id="{5013511C-5271-7F62-6179-E0EF9869F701}"/>
              </a:ext>
            </a:extLst>
          </p:cNvPr>
          <p:cNvCxnSpPr/>
          <p:nvPr/>
        </p:nvCxnSpPr>
        <p:spPr>
          <a:xfrm>
            <a:off x="3024812" y="185625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39" name="Google Shape;277;p22">
            <a:extLst>
              <a:ext uri="{FF2B5EF4-FFF2-40B4-BE49-F238E27FC236}">
                <a16:creationId xmlns:a16="http://schemas.microsoft.com/office/drawing/2014/main" id="{0C4E1DDA-7816-B8E7-2006-8ED216D851FB}"/>
              </a:ext>
            </a:extLst>
          </p:cNvPr>
          <p:cNvCxnSpPr/>
          <p:nvPr/>
        </p:nvCxnSpPr>
        <p:spPr>
          <a:xfrm>
            <a:off x="3415155" y="192969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0" name="Google Shape;278;p22">
            <a:extLst>
              <a:ext uri="{FF2B5EF4-FFF2-40B4-BE49-F238E27FC236}">
                <a16:creationId xmlns:a16="http://schemas.microsoft.com/office/drawing/2014/main" id="{B42A8716-8366-865A-5B00-F45CE4178A70}"/>
              </a:ext>
            </a:extLst>
          </p:cNvPr>
          <p:cNvCxnSpPr/>
          <p:nvPr/>
        </p:nvCxnSpPr>
        <p:spPr>
          <a:xfrm>
            <a:off x="3003992" y="203921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1" name="Google Shape;279;p22">
            <a:extLst>
              <a:ext uri="{FF2B5EF4-FFF2-40B4-BE49-F238E27FC236}">
                <a16:creationId xmlns:a16="http://schemas.microsoft.com/office/drawing/2014/main" id="{F79F17EB-9386-DA78-AB90-4ACA694C25A6}"/>
              </a:ext>
            </a:extLst>
          </p:cNvPr>
          <p:cNvCxnSpPr/>
          <p:nvPr/>
        </p:nvCxnSpPr>
        <p:spPr>
          <a:xfrm>
            <a:off x="3652153" y="217001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2" name="Google Shape;280;p22">
            <a:extLst>
              <a:ext uri="{FF2B5EF4-FFF2-40B4-BE49-F238E27FC236}">
                <a16:creationId xmlns:a16="http://schemas.microsoft.com/office/drawing/2014/main" id="{4F1F1719-E4FF-036A-BDC7-EC9B28938B44}"/>
              </a:ext>
            </a:extLst>
          </p:cNvPr>
          <p:cNvCxnSpPr/>
          <p:nvPr/>
        </p:nvCxnSpPr>
        <p:spPr>
          <a:xfrm>
            <a:off x="3540797" y="167307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3" name="Google Shape;281;p22">
            <a:extLst>
              <a:ext uri="{FF2B5EF4-FFF2-40B4-BE49-F238E27FC236}">
                <a16:creationId xmlns:a16="http://schemas.microsoft.com/office/drawing/2014/main" id="{B49C7D06-CCE7-98D6-7906-8CD4047D49DA}"/>
              </a:ext>
            </a:extLst>
          </p:cNvPr>
          <p:cNvCxnSpPr/>
          <p:nvPr/>
        </p:nvCxnSpPr>
        <p:spPr>
          <a:xfrm>
            <a:off x="3563805" y="239974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4" name="Google Shape;282;p22">
            <a:extLst>
              <a:ext uri="{FF2B5EF4-FFF2-40B4-BE49-F238E27FC236}">
                <a16:creationId xmlns:a16="http://schemas.microsoft.com/office/drawing/2014/main" id="{D4A424D1-4917-263D-59C4-E7BC11CC0352}"/>
              </a:ext>
            </a:extLst>
          </p:cNvPr>
          <p:cNvCxnSpPr/>
          <p:nvPr/>
        </p:nvCxnSpPr>
        <p:spPr>
          <a:xfrm>
            <a:off x="4207837" y="222057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5" name="Google Shape;283;p22">
            <a:extLst>
              <a:ext uri="{FF2B5EF4-FFF2-40B4-BE49-F238E27FC236}">
                <a16:creationId xmlns:a16="http://schemas.microsoft.com/office/drawing/2014/main" id="{5F87A09D-32F2-304D-F443-27ED99BE1DDB}"/>
              </a:ext>
            </a:extLst>
          </p:cNvPr>
          <p:cNvCxnSpPr/>
          <p:nvPr/>
        </p:nvCxnSpPr>
        <p:spPr>
          <a:xfrm>
            <a:off x="8239809" y="294228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6" name="Google Shape;284;p22">
            <a:extLst>
              <a:ext uri="{FF2B5EF4-FFF2-40B4-BE49-F238E27FC236}">
                <a16:creationId xmlns:a16="http://schemas.microsoft.com/office/drawing/2014/main" id="{DD5564FF-894B-9CBB-5642-0380D8C9E48B}"/>
              </a:ext>
            </a:extLst>
          </p:cNvPr>
          <p:cNvCxnSpPr/>
          <p:nvPr/>
        </p:nvCxnSpPr>
        <p:spPr>
          <a:xfrm>
            <a:off x="3847256" y="232081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7" name="Google Shape;285;p22">
            <a:extLst>
              <a:ext uri="{FF2B5EF4-FFF2-40B4-BE49-F238E27FC236}">
                <a16:creationId xmlns:a16="http://schemas.microsoft.com/office/drawing/2014/main" id="{D445A058-4A8F-EEDE-6E3E-6F82D225F433}"/>
              </a:ext>
            </a:extLst>
          </p:cNvPr>
          <p:cNvCxnSpPr/>
          <p:nvPr/>
        </p:nvCxnSpPr>
        <p:spPr>
          <a:xfrm>
            <a:off x="4142036" y="244592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8" name="Google Shape;286;p22">
            <a:extLst>
              <a:ext uri="{FF2B5EF4-FFF2-40B4-BE49-F238E27FC236}">
                <a16:creationId xmlns:a16="http://schemas.microsoft.com/office/drawing/2014/main" id="{972C88C4-A3B4-82CD-5EA6-552EEBA2529E}"/>
              </a:ext>
            </a:extLst>
          </p:cNvPr>
          <p:cNvCxnSpPr/>
          <p:nvPr/>
        </p:nvCxnSpPr>
        <p:spPr>
          <a:xfrm>
            <a:off x="4645193" y="208984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49" name="Google Shape;287;p22">
            <a:extLst>
              <a:ext uri="{FF2B5EF4-FFF2-40B4-BE49-F238E27FC236}">
                <a16:creationId xmlns:a16="http://schemas.microsoft.com/office/drawing/2014/main" id="{2567891F-6DCC-FED9-D79E-BE74E3671D11}"/>
              </a:ext>
            </a:extLst>
          </p:cNvPr>
          <p:cNvCxnSpPr/>
          <p:nvPr/>
        </p:nvCxnSpPr>
        <p:spPr>
          <a:xfrm>
            <a:off x="5492858" y="180678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0" name="Google Shape;288;p22">
            <a:extLst>
              <a:ext uri="{FF2B5EF4-FFF2-40B4-BE49-F238E27FC236}">
                <a16:creationId xmlns:a16="http://schemas.microsoft.com/office/drawing/2014/main" id="{A5BF5715-8CAF-2745-0A2D-AB9B9CC2CE33}"/>
              </a:ext>
            </a:extLst>
          </p:cNvPr>
          <p:cNvCxnSpPr/>
          <p:nvPr/>
        </p:nvCxnSpPr>
        <p:spPr>
          <a:xfrm>
            <a:off x="6785658" y="260251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1" name="Google Shape;289;p22">
            <a:extLst>
              <a:ext uri="{FF2B5EF4-FFF2-40B4-BE49-F238E27FC236}">
                <a16:creationId xmlns:a16="http://schemas.microsoft.com/office/drawing/2014/main" id="{235C29DC-3CBA-96FC-D5FB-3768B6252D46}"/>
              </a:ext>
            </a:extLst>
          </p:cNvPr>
          <p:cNvCxnSpPr/>
          <p:nvPr/>
        </p:nvCxnSpPr>
        <p:spPr>
          <a:xfrm>
            <a:off x="7616159" y="315599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2" name="Google Shape;290;p22">
            <a:extLst>
              <a:ext uri="{FF2B5EF4-FFF2-40B4-BE49-F238E27FC236}">
                <a16:creationId xmlns:a16="http://schemas.microsoft.com/office/drawing/2014/main" id="{95C0C55B-AE61-BA8E-856B-D995BB76AF32}"/>
              </a:ext>
            </a:extLst>
          </p:cNvPr>
          <p:cNvCxnSpPr/>
          <p:nvPr/>
        </p:nvCxnSpPr>
        <p:spPr>
          <a:xfrm>
            <a:off x="3975187" y="1742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3" name="Google Shape;291;p22">
            <a:extLst>
              <a:ext uri="{FF2B5EF4-FFF2-40B4-BE49-F238E27FC236}">
                <a16:creationId xmlns:a16="http://schemas.microsoft.com/office/drawing/2014/main" id="{8F27150F-12BD-C5D6-2D4D-3BF2683525BA}"/>
              </a:ext>
            </a:extLst>
          </p:cNvPr>
          <p:cNvCxnSpPr/>
          <p:nvPr/>
        </p:nvCxnSpPr>
        <p:spPr>
          <a:xfrm>
            <a:off x="3909386" y="196900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4" name="Google Shape;292;p22">
            <a:extLst>
              <a:ext uri="{FF2B5EF4-FFF2-40B4-BE49-F238E27FC236}">
                <a16:creationId xmlns:a16="http://schemas.microsoft.com/office/drawing/2014/main" id="{711E4472-900C-D415-B8C2-5763A316B07E}"/>
              </a:ext>
            </a:extLst>
          </p:cNvPr>
          <p:cNvCxnSpPr/>
          <p:nvPr/>
        </p:nvCxnSpPr>
        <p:spPr>
          <a:xfrm>
            <a:off x="7051758" y="3305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5" name="Google Shape;293;p22">
            <a:extLst>
              <a:ext uri="{FF2B5EF4-FFF2-40B4-BE49-F238E27FC236}">
                <a16:creationId xmlns:a16="http://schemas.microsoft.com/office/drawing/2014/main" id="{1B8E5772-F4EF-A809-6EE2-A7E8812AD8EF}"/>
              </a:ext>
            </a:extLst>
          </p:cNvPr>
          <p:cNvCxnSpPr/>
          <p:nvPr/>
        </p:nvCxnSpPr>
        <p:spPr>
          <a:xfrm>
            <a:off x="4453157" y="197045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56" name="Google Shape;294;p22">
            <a:extLst>
              <a:ext uri="{FF2B5EF4-FFF2-40B4-BE49-F238E27FC236}">
                <a16:creationId xmlns:a16="http://schemas.microsoft.com/office/drawing/2014/main" id="{D76D5058-E1B1-0D25-0D7A-A980D8D77E8B}"/>
              </a:ext>
            </a:extLst>
          </p:cNvPr>
          <p:cNvCxnSpPr/>
          <p:nvPr/>
        </p:nvCxnSpPr>
        <p:spPr>
          <a:xfrm>
            <a:off x="4927483" y="180678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119" name="Google Shape;256;p22">
            <a:extLst>
              <a:ext uri="{FF2B5EF4-FFF2-40B4-BE49-F238E27FC236}">
                <a16:creationId xmlns:a16="http://schemas.microsoft.com/office/drawing/2014/main" id="{A1851CA1-7413-FE39-FC72-E70459C7D04F}"/>
              </a:ext>
            </a:extLst>
          </p:cNvPr>
          <p:cNvCxnSpPr/>
          <p:nvPr/>
        </p:nvCxnSpPr>
        <p:spPr>
          <a:xfrm>
            <a:off x="10747423" y="586742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0" name="Google Shape;257;p22">
            <a:extLst>
              <a:ext uri="{FF2B5EF4-FFF2-40B4-BE49-F238E27FC236}">
                <a16:creationId xmlns:a16="http://schemas.microsoft.com/office/drawing/2014/main" id="{8EECF529-7404-468B-B912-45DE7282EFDD}"/>
              </a:ext>
            </a:extLst>
          </p:cNvPr>
          <p:cNvCxnSpPr/>
          <p:nvPr/>
        </p:nvCxnSpPr>
        <p:spPr>
          <a:xfrm>
            <a:off x="9508054" y="579799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1" name="Google Shape;258;p22">
            <a:extLst>
              <a:ext uri="{FF2B5EF4-FFF2-40B4-BE49-F238E27FC236}">
                <a16:creationId xmlns:a16="http://schemas.microsoft.com/office/drawing/2014/main" id="{252FE415-6405-93FC-DE38-71F63720C91F}"/>
              </a:ext>
            </a:extLst>
          </p:cNvPr>
          <p:cNvCxnSpPr/>
          <p:nvPr/>
        </p:nvCxnSpPr>
        <p:spPr>
          <a:xfrm>
            <a:off x="8846964" y="609668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2" name="Google Shape;259;p22">
            <a:extLst>
              <a:ext uri="{FF2B5EF4-FFF2-40B4-BE49-F238E27FC236}">
                <a16:creationId xmlns:a16="http://schemas.microsoft.com/office/drawing/2014/main" id="{791B5CEB-1A93-552A-13B4-C6D68F850A4C}"/>
              </a:ext>
            </a:extLst>
          </p:cNvPr>
          <p:cNvCxnSpPr/>
          <p:nvPr/>
        </p:nvCxnSpPr>
        <p:spPr>
          <a:xfrm>
            <a:off x="8826280"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3" name="Google Shape;260;p22">
            <a:extLst>
              <a:ext uri="{FF2B5EF4-FFF2-40B4-BE49-F238E27FC236}">
                <a16:creationId xmlns:a16="http://schemas.microsoft.com/office/drawing/2014/main" id="{018BFDF3-B035-8E6B-47B6-92802D920817}"/>
              </a:ext>
            </a:extLst>
          </p:cNvPr>
          <p:cNvCxnSpPr/>
          <p:nvPr/>
        </p:nvCxnSpPr>
        <p:spPr>
          <a:xfrm>
            <a:off x="10082566"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4" name="Google Shape;261;p22">
            <a:extLst>
              <a:ext uri="{FF2B5EF4-FFF2-40B4-BE49-F238E27FC236}">
                <a16:creationId xmlns:a16="http://schemas.microsoft.com/office/drawing/2014/main" id="{C23872E0-8C54-48EC-9EF9-06A7DDDA7876}"/>
              </a:ext>
            </a:extLst>
          </p:cNvPr>
          <p:cNvCxnSpPr/>
          <p:nvPr/>
        </p:nvCxnSpPr>
        <p:spPr>
          <a:xfrm>
            <a:off x="9929051"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5" name="Google Shape;262;p22">
            <a:extLst>
              <a:ext uri="{FF2B5EF4-FFF2-40B4-BE49-F238E27FC236}">
                <a16:creationId xmlns:a16="http://schemas.microsoft.com/office/drawing/2014/main" id="{B29998B9-2A06-68A4-24A2-59CCB2267386}"/>
              </a:ext>
            </a:extLst>
          </p:cNvPr>
          <p:cNvCxnSpPr/>
          <p:nvPr/>
        </p:nvCxnSpPr>
        <p:spPr>
          <a:xfrm>
            <a:off x="9837060" y="591963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6" name="Google Shape;263;p22">
            <a:extLst>
              <a:ext uri="{FF2B5EF4-FFF2-40B4-BE49-F238E27FC236}">
                <a16:creationId xmlns:a16="http://schemas.microsoft.com/office/drawing/2014/main" id="{AF6EEB41-51B8-07B3-0476-F370EF5F1012}"/>
              </a:ext>
            </a:extLst>
          </p:cNvPr>
          <p:cNvCxnSpPr/>
          <p:nvPr/>
        </p:nvCxnSpPr>
        <p:spPr>
          <a:xfrm>
            <a:off x="10613581"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7" name="Google Shape;264;p22">
            <a:extLst>
              <a:ext uri="{FF2B5EF4-FFF2-40B4-BE49-F238E27FC236}">
                <a16:creationId xmlns:a16="http://schemas.microsoft.com/office/drawing/2014/main" id="{DF71E0D1-BB3C-4483-A20E-DAD5BDE15F3F}"/>
              </a:ext>
            </a:extLst>
          </p:cNvPr>
          <p:cNvCxnSpPr/>
          <p:nvPr/>
        </p:nvCxnSpPr>
        <p:spPr>
          <a:xfrm>
            <a:off x="9440230" y="610227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8" name="Google Shape;265;p22">
            <a:extLst>
              <a:ext uri="{FF2B5EF4-FFF2-40B4-BE49-F238E27FC236}">
                <a16:creationId xmlns:a16="http://schemas.microsoft.com/office/drawing/2014/main" id="{4DB9CD08-2053-7079-9F6D-3CB95FE9A05E}"/>
              </a:ext>
            </a:extLst>
          </p:cNvPr>
          <p:cNvCxnSpPr/>
          <p:nvPr/>
        </p:nvCxnSpPr>
        <p:spPr>
          <a:xfrm>
            <a:off x="10069710" y="622007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29" name="Google Shape;266;p22">
            <a:extLst>
              <a:ext uri="{FF2B5EF4-FFF2-40B4-BE49-F238E27FC236}">
                <a16:creationId xmlns:a16="http://schemas.microsoft.com/office/drawing/2014/main" id="{15E51C83-27D6-5EC5-BBEF-96EEBFBAF770}"/>
              </a:ext>
            </a:extLst>
          </p:cNvPr>
          <p:cNvCxnSpPr/>
          <p:nvPr/>
        </p:nvCxnSpPr>
        <p:spPr>
          <a:xfrm>
            <a:off x="10779262"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0" name="Google Shape;267;p22">
            <a:extLst>
              <a:ext uri="{FF2B5EF4-FFF2-40B4-BE49-F238E27FC236}">
                <a16:creationId xmlns:a16="http://schemas.microsoft.com/office/drawing/2014/main" id="{788DD1F2-1A19-2B30-C142-0E7C2B8E7FF1}"/>
              </a:ext>
            </a:extLst>
          </p:cNvPr>
          <p:cNvCxnSpPr/>
          <p:nvPr/>
        </p:nvCxnSpPr>
        <p:spPr>
          <a:xfrm>
            <a:off x="10690983" y="620778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1" name="Google Shape;268;p22">
            <a:extLst>
              <a:ext uri="{FF2B5EF4-FFF2-40B4-BE49-F238E27FC236}">
                <a16:creationId xmlns:a16="http://schemas.microsoft.com/office/drawing/2014/main" id="{FD1907B9-DA69-056B-77EF-D29CE58F73FF}"/>
              </a:ext>
            </a:extLst>
          </p:cNvPr>
          <p:cNvCxnSpPr/>
          <p:nvPr/>
        </p:nvCxnSpPr>
        <p:spPr>
          <a:xfrm>
            <a:off x="10604191" y="64029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2" name="Google Shape;269;p22">
            <a:extLst>
              <a:ext uri="{FF2B5EF4-FFF2-40B4-BE49-F238E27FC236}">
                <a16:creationId xmlns:a16="http://schemas.microsoft.com/office/drawing/2014/main" id="{EB9F1461-EECA-0827-E421-08A4415F8A87}"/>
              </a:ext>
            </a:extLst>
          </p:cNvPr>
          <p:cNvCxnSpPr/>
          <p:nvPr/>
        </p:nvCxnSpPr>
        <p:spPr>
          <a:xfrm>
            <a:off x="10043486" y="553553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3" name="Google Shape;270;p22">
            <a:extLst>
              <a:ext uri="{FF2B5EF4-FFF2-40B4-BE49-F238E27FC236}">
                <a16:creationId xmlns:a16="http://schemas.microsoft.com/office/drawing/2014/main" id="{B507F488-24BC-1A91-E3B8-1F75F4B9F30B}"/>
              </a:ext>
            </a:extLst>
          </p:cNvPr>
          <p:cNvCxnSpPr/>
          <p:nvPr/>
        </p:nvCxnSpPr>
        <p:spPr>
          <a:xfrm>
            <a:off x="9508054" y="571357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4" name="Google Shape;271;p22">
            <a:extLst>
              <a:ext uri="{FF2B5EF4-FFF2-40B4-BE49-F238E27FC236}">
                <a16:creationId xmlns:a16="http://schemas.microsoft.com/office/drawing/2014/main" id="{14CE9ECF-4CB8-2F0F-CB3C-6A7C3DF4BA27}"/>
              </a:ext>
            </a:extLst>
          </p:cNvPr>
          <p:cNvCxnSpPr/>
          <p:nvPr/>
        </p:nvCxnSpPr>
        <p:spPr>
          <a:xfrm>
            <a:off x="10589403" y="581610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5" name="Google Shape;272;p22">
            <a:extLst>
              <a:ext uri="{FF2B5EF4-FFF2-40B4-BE49-F238E27FC236}">
                <a16:creationId xmlns:a16="http://schemas.microsoft.com/office/drawing/2014/main" id="{3DB6F5ED-FD04-289C-DA0D-A444C02CB7AD}"/>
              </a:ext>
            </a:extLst>
          </p:cNvPr>
          <p:cNvCxnSpPr/>
          <p:nvPr/>
        </p:nvCxnSpPr>
        <p:spPr>
          <a:xfrm>
            <a:off x="10347159" y="602844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6" name="Google Shape;273;p22">
            <a:extLst>
              <a:ext uri="{FF2B5EF4-FFF2-40B4-BE49-F238E27FC236}">
                <a16:creationId xmlns:a16="http://schemas.microsoft.com/office/drawing/2014/main" id="{B91EBA5A-E5E6-DE22-C9E1-73ADE750A638}"/>
              </a:ext>
            </a:extLst>
          </p:cNvPr>
          <p:cNvCxnSpPr/>
          <p:nvPr/>
        </p:nvCxnSpPr>
        <p:spPr>
          <a:xfrm>
            <a:off x="9029570" y="544038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37" name="Google Shape;274;p22">
            <a:extLst>
              <a:ext uri="{FF2B5EF4-FFF2-40B4-BE49-F238E27FC236}">
                <a16:creationId xmlns:a16="http://schemas.microsoft.com/office/drawing/2014/main" id="{6DFC398B-D5E2-D41B-97D9-38F89CBB2019}"/>
              </a:ext>
            </a:extLst>
          </p:cNvPr>
          <p:cNvCxnSpPr/>
          <p:nvPr/>
        </p:nvCxnSpPr>
        <p:spPr>
          <a:xfrm>
            <a:off x="8519584" y="591963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96" name="Google Shape;256;p22">
            <a:extLst>
              <a:ext uri="{FF2B5EF4-FFF2-40B4-BE49-F238E27FC236}">
                <a16:creationId xmlns:a16="http://schemas.microsoft.com/office/drawing/2014/main" id="{B74B5526-759C-47BA-767F-6D68A0A9867D}"/>
              </a:ext>
            </a:extLst>
          </p:cNvPr>
          <p:cNvCxnSpPr/>
          <p:nvPr/>
        </p:nvCxnSpPr>
        <p:spPr>
          <a:xfrm>
            <a:off x="7411882"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7" name="Google Shape;257;p22">
            <a:extLst>
              <a:ext uri="{FF2B5EF4-FFF2-40B4-BE49-F238E27FC236}">
                <a16:creationId xmlns:a16="http://schemas.microsoft.com/office/drawing/2014/main" id="{5DE22F7E-DE15-3AC1-D1C0-1B3F91CFB1D9}"/>
              </a:ext>
            </a:extLst>
          </p:cNvPr>
          <p:cNvCxnSpPr/>
          <p:nvPr/>
        </p:nvCxnSpPr>
        <p:spPr>
          <a:xfrm>
            <a:off x="5560150" y="400474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8" name="Google Shape;258;p22">
            <a:extLst>
              <a:ext uri="{FF2B5EF4-FFF2-40B4-BE49-F238E27FC236}">
                <a16:creationId xmlns:a16="http://schemas.microsoft.com/office/drawing/2014/main" id="{08DE3F60-FE60-4054-A875-45C0454A8682}"/>
              </a:ext>
            </a:extLst>
          </p:cNvPr>
          <p:cNvCxnSpPr/>
          <p:nvPr/>
        </p:nvCxnSpPr>
        <p:spPr>
          <a:xfrm>
            <a:off x="7213411" y="400056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99" name="Google Shape;259;p22">
            <a:extLst>
              <a:ext uri="{FF2B5EF4-FFF2-40B4-BE49-F238E27FC236}">
                <a16:creationId xmlns:a16="http://schemas.microsoft.com/office/drawing/2014/main" id="{24F633A7-A57B-4860-884C-08E338DB343B}"/>
              </a:ext>
            </a:extLst>
          </p:cNvPr>
          <p:cNvCxnSpPr/>
          <p:nvPr/>
        </p:nvCxnSpPr>
        <p:spPr>
          <a:xfrm>
            <a:off x="6306268" y="387976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0" name="Google Shape;260;p22">
            <a:extLst>
              <a:ext uri="{FF2B5EF4-FFF2-40B4-BE49-F238E27FC236}">
                <a16:creationId xmlns:a16="http://schemas.microsoft.com/office/drawing/2014/main" id="{F0F29B70-400C-3D8C-7C1D-FF42ADAF9E7A}"/>
              </a:ext>
            </a:extLst>
          </p:cNvPr>
          <p:cNvCxnSpPr/>
          <p:nvPr/>
        </p:nvCxnSpPr>
        <p:spPr>
          <a:xfrm>
            <a:off x="6126617" y="42752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1" name="Google Shape;261;p22">
            <a:extLst>
              <a:ext uri="{FF2B5EF4-FFF2-40B4-BE49-F238E27FC236}">
                <a16:creationId xmlns:a16="http://schemas.microsoft.com/office/drawing/2014/main" id="{D825F1BE-A3BE-87E2-241E-B586D6FE74E8}"/>
              </a:ext>
            </a:extLst>
          </p:cNvPr>
          <p:cNvCxnSpPr/>
          <p:nvPr/>
        </p:nvCxnSpPr>
        <p:spPr>
          <a:xfrm>
            <a:off x="7661062" y="413748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2" name="Google Shape;262;p22">
            <a:extLst>
              <a:ext uri="{FF2B5EF4-FFF2-40B4-BE49-F238E27FC236}">
                <a16:creationId xmlns:a16="http://schemas.microsoft.com/office/drawing/2014/main" id="{0FDB79A6-35C4-C7DF-0CA4-FBB56531A80B}"/>
              </a:ext>
            </a:extLst>
          </p:cNvPr>
          <p:cNvCxnSpPr/>
          <p:nvPr/>
        </p:nvCxnSpPr>
        <p:spPr>
          <a:xfrm>
            <a:off x="6223306" y="41278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3" name="Google Shape;263;p22">
            <a:extLst>
              <a:ext uri="{FF2B5EF4-FFF2-40B4-BE49-F238E27FC236}">
                <a16:creationId xmlns:a16="http://schemas.microsoft.com/office/drawing/2014/main" id="{D1554B00-C7B3-DDB9-E6E6-EC0EF38957F4}"/>
              </a:ext>
            </a:extLst>
          </p:cNvPr>
          <p:cNvCxnSpPr/>
          <p:nvPr/>
        </p:nvCxnSpPr>
        <p:spPr>
          <a:xfrm>
            <a:off x="6672748" y="399036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4" name="Google Shape;264;p22">
            <a:extLst>
              <a:ext uri="{FF2B5EF4-FFF2-40B4-BE49-F238E27FC236}">
                <a16:creationId xmlns:a16="http://schemas.microsoft.com/office/drawing/2014/main" id="{6F294D1B-BAF0-E804-9725-8E97B56F915E}"/>
              </a:ext>
            </a:extLst>
          </p:cNvPr>
          <p:cNvCxnSpPr/>
          <p:nvPr/>
        </p:nvCxnSpPr>
        <p:spPr>
          <a:xfrm>
            <a:off x="6866295" y="41918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5" name="Google Shape;265;p22">
            <a:extLst>
              <a:ext uri="{FF2B5EF4-FFF2-40B4-BE49-F238E27FC236}">
                <a16:creationId xmlns:a16="http://schemas.microsoft.com/office/drawing/2014/main" id="{E83304EF-5E9A-8C20-A0A9-20702F4D6646}"/>
              </a:ext>
            </a:extLst>
          </p:cNvPr>
          <p:cNvCxnSpPr/>
          <p:nvPr/>
        </p:nvCxnSpPr>
        <p:spPr>
          <a:xfrm>
            <a:off x="6749661" y="447558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6" name="Google Shape;266;p22">
            <a:extLst>
              <a:ext uri="{FF2B5EF4-FFF2-40B4-BE49-F238E27FC236}">
                <a16:creationId xmlns:a16="http://schemas.microsoft.com/office/drawing/2014/main" id="{41A9DDA8-FA05-3C16-A72B-31F544520047}"/>
              </a:ext>
            </a:extLst>
          </p:cNvPr>
          <p:cNvCxnSpPr/>
          <p:nvPr/>
        </p:nvCxnSpPr>
        <p:spPr>
          <a:xfrm>
            <a:off x="4785752" y="365405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7" name="Google Shape;267;p22">
            <a:extLst>
              <a:ext uri="{FF2B5EF4-FFF2-40B4-BE49-F238E27FC236}">
                <a16:creationId xmlns:a16="http://schemas.microsoft.com/office/drawing/2014/main" id="{4B95CFD8-72C4-3102-CA16-18265BA79C02}"/>
              </a:ext>
            </a:extLst>
          </p:cNvPr>
          <p:cNvCxnSpPr/>
          <p:nvPr/>
        </p:nvCxnSpPr>
        <p:spPr>
          <a:xfrm>
            <a:off x="7482061" y="452823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8" name="Google Shape;268;p22">
            <a:extLst>
              <a:ext uri="{FF2B5EF4-FFF2-40B4-BE49-F238E27FC236}">
                <a16:creationId xmlns:a16="http://schemas.microsoft.com/office/drawing/2014/main" id="{9FD6BFBA-C285-EBC2-5E5C-717FA065379A}"/>
              </a:ext>
            </a:extLst>
          </p:cNvPr>
          <p:cNvCxnSpPr/>
          <p:nvPr/>
        </p:nvCxnSpPr>
        <p:spPr>
          <a:xfrm>
            <a:off x="7724261" y="436148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09" name="Google Shape;269;p22">
            <a:extLst>
              <a:ext uri="{FF2B5EF4-FFF2-40B4-BE49-F238E27FC236}">
                <a16:creationId xmlns:a16="http://schemas.microsoft.com/office/drawing/2014/main" id="{1A7C78F4-D708-11C4-C7ED-6F3173A8C86A}"/>
              </a:ext>
            </a:extLst>
          </p:cNvPr>
          <p:cNvCxnSpPr/>
          <p:nvPr/>
        </p:nvCxnSpPr>
        <p:spPr>
          <a:xfrm>
            <a:off x="6073618" y="449301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0" name="Google Shape;270;p22">
            <a:extLst>
              <a:ext uri="{FF2B5EF4-FFF2-40B4-BE49-F238E27FC236}">
                <a16:creationId xmlns:a16="http://schemas.microsoft.com/office/drawing/2014/main" id="{B16147C8-4777-744D-2B8A-3F671CE0E1E9}"/>
              </a:ext>
            </a:extLst>
          </p:cNvPr>
          <p:cNvCxnSpPr/>
          <p:nvPr/>
        </p:nvCxnSpPr>
        <p:spPr>
          <a:xfrm>
            <a:off x="6649836" y="376672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1" name="Google Shape;271;p22">
            <a:extLst>
              <a:ext uri="{FF2B5EF4-FFF2-40B4-BE49-F238E27FC236}">
                <a16:creationId xmlns:a16="http://schemas.microsoft.com/office/drawing/2014/main" id="{2A886119-71B6-EF24-5078-2A3BEEE8A1B5}"/>
              </a:ext>
            </a:extLst>
          </p:cNvPr>
          <p:cNvCxnSpPr/>
          <p:nvPr/>
        </p:nvCxnSpPr>
        <p:spPr>
          <a:xfrm>
            <a:off x="6463961" y="3487281"/>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2" name="Google Shape;272;p22">
            <a:extLst>
              <a:ext uri="{FF2B5EF4-FFF2-40B4-BE49-F238E27FC236}">
                <a16:creationId xmlns:a16="http://schemas.microsoft.com/office/drawing/2014/main" id="{4668939A-B01E-4F3E-1B33-544AC631683D}"/>
              </a:ext>
            </a:extLst>
          </p:cNvPr>
          <p:cNvCxnSpPr/>
          <p:nvPr/>
        </p:nvCxnSpPr>
        <p:spPr>
          <a:xfrm>
            <a:off x="6857862"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3" name="Google Shape;273;p22">
            <a:extLst>
              <a:ext uri="{FF2B5EF4-FFF2-40B4-BE49-F238E27FC236}">
                <a16:creationId xmlns:a16="http://schemas.microsoft.com/office/drawing/2014/main" id="{5B279EA6-3276-0B84-2F89-CD61EFA5A1F6}"/>
              </a:ext>
            </a:extLst>
          </p:cNvPr>
          <p:cNvCxnSpPr/>
          <p:nvPr/>
        </p:nvCxnSpPr>
        <p:spPr>
          <a:xfrm>
            <a:off x="6905675" y="359465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114" name="Google Shape;274;p22">
            <a:extLst>
              <a:ext uri="{FF2B5EF4-FFF2-40B4-BE49-F238E27FC236}">
                <a16:creationId xmlns:a16="http://schemas.microsoft.com/office/drawing/2014/main" id="{EC80B8BC-B088-C060-7BD7-1C52733FE80D}"/>
              </a:ext>
            </a:extLst>
          </p:cNvPr>
          <p:cNvCxnSpPr/>
          <p:nvPr/>
        </p:nvCxnSpPr>
        <p:spPr>
          <a:xfrm>
            <a:off x="7291361" y="375794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77" name="Google Shape;276;p22">
            <a:extLst>
              <a:ext uri="{FF2B5EF4-FFF2-40B4-BE49-F238E27FC236}">
                <a16:creationId xmlns:a16="http://schemas.microsoft.com/office/drawing/2014/main" id="{FDC58D42-DCA0-7204-35DC-DF201BB663BF}"/>
              </a:ext>
            </a:extLst>
          </p:cNvPr>
          <p:cNvCxnSpPr/>
          <p:nvPr/>
        </p:nvCxnSpPr>
        <p:spPr>
          <a:xfrm>
            <a:off x="3647817" y="47285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8" name="Google Shape;277;p22">
            <a:extLst>
              <a:ext uri="{FF2B5EF4-FFF2-40B4-BE49-F238E27FC236}">
                <a16:creationId xmlns:a16="http://schemas.microsoft.com/office/drawing/2014/main" id="{99587AB3-C266-6AF3-7D81-939EF798A0FE}"/>
              </a:ext>
            </a:extLst>
          </p:cNvPr>
          <p:cNvCxnSpPr/>
          <p:nvPr/>
        </p:nvCxnSpPr>
        <p:spPr>
          <a:xfrm>
            <a:off x="4147505" y="46536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79" name="Google Shape;278;p22">
            <a:extLst>
              <a:ext uri="{FF2B5EF4-FFF2-40B4-BE49-F238E27FC236}">
                <a16:creationId xmlns:a16="http://schemas.microsoft.com/office/drawing/2014/main" id="{7A63B14E-EA40-F280-6840-AAD2790FBBB1}"/>
              </a:ext>
            </a:extLst>
          </p:cNvPr>
          <p:cNvCxnSpPr/>
          <p:nvPr/>
        </p:nvCxnSpPr>
        <p:spPr>
          <a:xfrm>
            <a:off x="3896830" y="497846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0" name="Google Shape;279;p22">
            <a:extLst>
              <a:ext uri="{FF2B5EF4-FFF2-40B4-BE49-F238E27FC236}">
                <a16:creationId xmlns:a16="http://schemas.microsoft.com/office/drawing/2014/main" id="{128BCC45-4123-5A1E-B0D8-4F5B5F1545B4}"/>
              </a:ext>
            </a:extLst>
          </p:cNvPr>
          <p:cNvCxnSpPr/>
          <p:nvPr/>
        </p:nvCxnSpPr>
        <p:spPr>
          <a:xfrm>
            <a:off x="3712955" y="51364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1" name="Google Shape;280;p22">
            <a:extLst>
              <a:ext uri="{FF2B5EF4-FFF2-40B4-BE49-F238E27FC236}">
                <a16:creationId xmlns:a16="http://schemas.microsoft.com/office/drawing/2014/main" id="{CAE7D6FD-2E86-2F03-58B7-D11BB4BE891D}"/>
              </a:ext>
            </a:extLst>
          </p:cNvPr>
          <p:cNvCxnSpPr/>
          <p:nvPr/>
        </p:nvCxnSpPr>
        <p:spPr>
          <a:xfrm>
            <a:off x="4147505" y="54861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2" name="Google Shape;281;p22">
            <a:extLst>
              <a:ext uri="{FF2B5EF4-FFF2-40B4-BE49-F238E27FC236}">
                <a16:creationId xmlns:a16="http://schemas.microsoft.com/office/drawing/2014/main" id="{092F07DC-050D-3415-ACA0-95CDD076CAE8}"/>
              </a:ext>
            </a:extLst>
          </p:cNvPr>
          <p:cNvCxnSpPr/>
          <p:nvPr/>
        </p:nvCxnSpPr>
        <p:spPr>
          <a:xfrm>
            <a:off x="4296155" y="51364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3" name="Google Shape;282;p22">
            <a:extLst>
              <a:ext uri="{FF2B5EF4-FFF2-40B4-BE49-F238E27FC236}">
                <a16:creationId xmlns:a16="http://schemas.microsoft.com/office/drawing/2014/main" id="{844A613F-FF3D-3218-53F9-2583B045EC7D}"/>
              </a:ext>
            </a:extLst>
          </p:cNvPr>
          <p:cNvCxnSpPr/>
          <p:nvPr/>
        </p:nvCxnSpPr>
        <p:spPr>
          <a:xfrm>
            <a:off x="4275812" y="57058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4" name="Google Shape;283;p22">
            <a:extLst>
              <a:ext uri="{FF2B5EF4-FFF2-40B4-BE49-F238E27FC236}">
                <a16:creationId xmlns:a16="http://schemas.microsoft.com/office/drawing/2014/main" id="{5DD1B47B-D5ED-00F7-268C-21CFCF8ABEA0}"/>
              </a:ext>
            </a:extLst>
          </p:cNvPr>
          <p:cNvCxnSpPr/>
          <p:nvPr/>
        </p:nvCxnSpPr>
        <p:spPr>
          <a:xfrm>
            <a:off x="5661317" y="50077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5" name="Google Shape;284;p22">
            <a:extLst>
              <a:ext uri="{FF2B5EF4-FFF2-40B4-BE49-F238E27FC236}">
                <a16:creationId xmlns:a16="http://schemas.microsoft.com/office/drawing/2014/main" id="{4264672A-DF5D-4CC5-41C0-527DF78B0079}"/>
              </a:ext>
            </a:extLst>
          </p:cNvPr>
          <p:cNvCxnSpPr/>
          <p:nvPr/>
        </p:nvCxnSpPr>
        <p:spPr>
          <a:xfrm>
            <a:off x="5229592" y="520526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6" name="Google Shape;285;p22">
            <a:extLst>
              <a:ext uri="{FF2B5EF4-FFF2-40B4-BE49-F238E27FC236}">
                <a16:creationId xmlns:a16="http://schemas.microsoft.com/office/drawing/2014/main" id="{C5D79EC1-243D-1B51-5BB1-2469D7E4041B}"/>
              </a:ext>
            </a:extLst>
          </p:cNvPr>
          <p:cNvCxnSpPr/>
          <p:nvPr/>
        </p:nvCxnSpPr>
        <p:spPr>
          <a:xfrm>
            <a:off x="4759467" y="53105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7" name="Google Shape;286;p22">
            <a:extLst>
              <a:ext uri="{FF2B5EF4-FFF2-40B4-BE49-F238E27FC236}">
                <a16:creationId xmlns:a16="http://schemas.microsoft.com/office/drawing/2014/main" id="{3662EFBF-8357-FE25-0958-3C47AA902CBD}"/>
              </a:ext>
            </a:extLst>
          </p:cNvPr>
          <p:cNvCxnSpPr/>
          <p:nvPr/>
        </p:nvCxnSpPr>
        <p:spPr>
          <a:xfrm>
            <a:off x="4941087" y="57329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8" name="Google Shape;287;p22">
            <a:extLst>
              <a:ext uri="{FF2B5EF4-FFF2-40B4-BE49-F238E27FC236}">
                <a16:creationId xmlns:a16="http://schemas.microsoft.com/office/drawing/2014/main" id="{799F6F20-3F6B-CF36-CED7-0124D3C56500}"/>
              </a:ext>
            </a:extLst>
          </p:cNvPr>
          <p:cNvCxnSpPr/>
          <p:nvPr/>
        </p:nvCxnSpPr>
        <p:spPr>
          <a:xfrm>
            <a:off x="5628917" y="53632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89" name="Google Shape;288;p22">
            <a:extLst>
              <a:ext uri="{FF2B5EF4-FFF2-40B4-BE49-F238E27FC236}">
                <a16:creationId xmlns:a16="http://schemas.microsoft.com/office/drawing/2014/main" id="{9E94ABCC-949E-3643-B34B-FF09CE85FBA6}"/>
              </a:ext>
            </a:extLst>
          </p:cNvPr>
          <p:cNvCxnSpPr/>
          <p:nvPr/>
        </p:nvCxnSpPr>
        <p:spPr>
          <a:xfrm>
            <a:off x="5871117" y="519648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0" name="Google Shape;289;p22">
            <a:extLst>
              <a:ext uri="{FF2B5EF4-FFF2-40B4-BE49-F238E27FC236}">
                <a16:creationId xmlns:a16="http://schemas.microsoft.com/office/drawing/2014/main" id="{E90E810B-EE10-CE71-A9F5-D744A4BE1511}"/>
              </a:ext>
            </a:extLst>
          </p:cNvPr>
          <p:cNvCxnSpPr/>
          <p:nvPr/>
        </p:nvCxnSpPr>
        <p:spPr>
          <a:xfrm>
            <a:off x="3647805" y="542213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1" name="Google Shape;290;p22">
            <a:extLst>
              <a:ext uri="{FF2B5EF4-FFF2-40B4-BE49-F238E27FC236}">
                <a16:creationId xmlns:a16="http://schemas.microsoft.com/office/drawing/2014/main" id="{D65EDBA8-46CE-356F-AD54-6F49627A540F}"/>
              </a:ext>
            </a:extLst>
          </p:cNvPr>
          <p:cNvCxnSpPr/>
          <p:nvPr/>
        </p:nvCxnSpPr>
        <p:spPr>
          <a:xfrm>
            <a:off x="4796692" y="46017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2" name="Google Shape;291;p22">
            <a:extLst>
              <a:ext uri="{FF2B5EF4-FFF2-40B4-BE49-F238E27FC236}">
                <a16:creationId xmlns:a16="http://schemas.microsoft.com/office/drawing/2014/main" id="{A58E9884-6613-F380-BAAE-3008BB0E2456}"/>
              </a:ext>
            </a:extLst>
          </p:cNvPr>
          <p:cNvCxnSpPr/>
          <p:nvPr/>
        </p:nvCxnSpPr>
        <p:spPr>
          <a:xfrm>
            <a:off x="4612817" y="47597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3" name="Google Shape;292;p22">
            <a:extLst>
              <a:ext uri="{FF2B5EF4-FFF2-40B4-BE49-F238E27FC236}">
                <a16:creationId xmlns:a16="http://schemas.microsoft.com/office/drawing/2014/main" id="{B3B35661-3BB4-A915-AE74-BA0A6F4D83A9}"/>
              </a:ext>
            </a:extLst>
          </p:cNvPr>
          <p:cNvCxnSpPr/>
          <p:nvPr/>
        </p:nvCxnSpPr>
        <p:spPr>
          <a:xfrm>
            <a:off x="5767117" y="49068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4" name="Google Shape;293;p22">
            <a:extLst>
              <a:ext uri="{FF2B5EF4-FFF2-40B4-BE49-F238E27FC236}">
                <a16:creationId xmlns:a16="http://schemas.microsoft.com/office/drawing/2014/main" id="{5AB3900A-334E-2780-4653-54C097A3C306}"/>
              </a:ext>
            </a:extLst>
          </p:cNvPr>
          <p:cNvCxnSpPr/>
          <p:nvPr/>
        </p:nvCxnSpPr>
        <p:spPr>
          <a:xfrm>
            <a:off x="5196017" y="47597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95" name="Google Shape;294;p22">
            <a:extLst>
              <a:ext uri="{FF2B5EF4-FFF2-40B4-BE49-F238E27FC236}">
                <a16:creationId xmlns:a16="http://schemas.microsoft.com/office/drawing/2014/main" id="{C9A81354-AF1B-38EF-0CA3-E6E9280BDD3B}"/>
              </a:ext>
            </a:extLst>
          </p:cNvPr>
          <p:cNvCxnSpPr/>
          <p:nvPr/>
        </p:nvCxnSpPr>
        <p:spPr>
          <a:xfrm>
            <a:off x="5438217" y="45929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53" name="Google Shape;270;p22">
            <a:extLst>
              <a:ext uri="{FF2B5EF4-FFF2-40B4-BE49-F238E27FC236}">
                <a16:creationId xmlns:a16="http://schemas.microsoft.com/office/drawing/2014/main" id="{8E193418-5D61-0A3E-90B3-03AB8F65B7E9}"/>
              </a:ext>
            </a:extLst>
          </p:cNvPr>
          <p:cNvCxnSpPr/>
          <p:nvPr/>
        </p:nvCxnSpPr>
        <p:spPr>
          <a:xfrm>
            <a:off x="5082436"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9" name="Google Shape;256;p22">
            <a:extLst>
              <a:ext uri="{FF2B5EF4-FFF2-40B4-BE49-F238E27FC236}">
                <a16:creationId xmlns:a16="http://schemas.microsoft.com/office/drawing/2014/main" id="{343E42D8-0B0D-2E86-F82E-382670A4A0D7}"/>
              </a:ext>
            </a:extLst>
          </p:cNvPr>
          <p:cNvCxnSpPr/>
          <p:nvPr/>
        </p:nvCxnSpPr>
        <p:spPr>
          <a:xfrm>
            <a:off x="6260242" y="584919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0" name="Google Shape;257;p22">
            <a:extLst>
              <a:ext uri="{FF2B5EF4-FFF2-40B4-BE49-F238E27FC236}">
                <a16:creationId xmlns:a16="http://schemas.microsoft.com/office/drawing/2014/main" id="{E80F60B3-F327-AC48-720B-001AD7ABC523}"/>
              </a:ext>
            </a:extLst>
          </p:cNvPr>
          <p:cNvCxnSpPr/>
          <p:nvPr/>
        </p:nvCxnSpPr>
        <p:spPr>
          <a:xfrm>
            <a:off x="5597553" y="573298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1" name="Google Shape;258;p22">
            <a:extLst>
              <a:ext uri="{FF2B5EF4-FFF2-40B4-BE49-F238E27FC236}">
                <a16:creationId xmlns:a16="http://schemas.microsoft.com/office/drawing/2014/main" id="{D2F46095-37A5-6FE9-AE3E-8B30BFE95D3A}"/>
              </a:ext>
            </a:extLst>
          </p:cNvPr>
          <p:cNvCxnSpPr/>
          <p:nvPr/>
        </p:nvCxnSpPr>
        <p:spPr>
          <a:xfrm>
            <a:off x="4687268"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2" name="Google Shape;259;p22">
            <a:extLst>
              <a:ext uri="{FF2B5EF4-FFF2-40B4-BE49-F238E27FC236}">
                <a16:creationId xmlns:a16="http://schemas.microsoft.com/office/drawing/2014/main" id="{D39FD4F1-D8EF-53C0-A8B3-FFBA6A5AA86D}"/>
              </a:ext>
            </a:extLst>
          </p:cNvPr>
          <p:cNvCxnSpPr/>
          <p:nvPr/>
        </p:nvCxnSpPr>
        <p:spPr>
          <a:xfrm>
            <a:off x="4873902" y="64546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3" name="Google Shape;260;p22">
            <a:extLst>
              <a:ext uri="{FF2B5EF4-FFF2-40B4-BE49-F238E27FC236}">
                <a16:creationId xmlns:a16="http://schemas.microsoft.com/office/drawing/2014/main" id="{09824449-1FA5-7651-178E-9F4621F0B878}"/>
              </a:ext>
            </a:extLst>
          </p:cNvPr>
          <p:cNvCxnSpPr/>
          <p:nvPr/>
        </p:nvCxnSpPr>
        <p:spPr>
          <a:xfrm>
            <a:off x="5602847" y="604180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4" name="Google Shape;261;p22">
            <a:extLst>
              <a:ext uri="{FF2B5EF4-FFF2-40B4-BE49-F238E27FC236}">
                <a16:creationId xmlns:a16="http://schemas.microsoft.com/office/drawing/2014/main" id="{B9563768-D6BE-EBCC-817A-DAB123DDA894}"/>
              </a:ext>
            </a:extLst>
          </p:cNvPr>
          <p:cNvCxnSpPr/>
          <p:nvPr/>
        </p:nvCxnSpPr>
        <p:spPr>
          <a:xfrm>
            <a:off x="5481761" y="63958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5" name="Google Shape;262;p22">
            <a:extLst>
              <a:ext uri="{FF2B5EF4-FFF2-40B4-BE49-F238E27FC236}">
                <a16:creationId xmlns:a16="http://schemas.microsoft.com/office/drawing/2014/main" id="{77CA6FBA-5490-1B7B-B61A-92B67E0DCC4C}"/>
              </a:ext>
            </a:extLst>
          </p:cNvPr>
          <p:cNvCxnSpPr/>
          <p:nvPr/>
        </p:nvCxnSpPr>
        <p:spPr>
          <a:xfrm>
            <a:off x="5191648" y="58315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6" name="Google Shape;263;p22">
            <a:extLst>
              <a:ext uri="{FF2B5EF4-FFF2-40B4-BE49-F238E27FC236}">
                <a16:creationId xmlns:a16="http://schemas.microsoft.com/office/drawing/2014/main" id="{ACAAA7D3-F19E-3174-A493-FA7D82925B95}"/>
              </a:ext>
            </a:extLst>
          </p:cNvPr>
          <p:cNvCxnSpPr/>
          <p:nvPr/>
        </p:nvCxnSpPr>
        <p:spPr>
          <a:xfrm>
            <a:off x="6781779"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7" name="Google Shape;264;p22">
            <a:extLst>
              <a:ext uri="{FF2B5EF4-FFF2-40B4-BE49-F238E27FC236}">
                <a16:creationId xmlns:a16="http://schemas.microsoft.com/office/drawing/2014/main" id="{6DF996FC-481E-9762-79F7-0150A1C25648}"/>
              </a:ext>
            </a:extLst>
          </p:cNvPr>
          <p:cNvCxnSpPr/>
          <p:nvPr/>
        </p:nvCxnSpPr>
        <p:spPr>
          <a:xfrm>
            <a:off x="6214368" y="650146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8" name="Google Shape;265;p22">
            <a:extLst>
              <a:ext uri="{FF2B5EF4-FFF2-40B4-BE49-F238E27FC236}">
                <a16:creationId xmlns:a16="http://schemas.microsoft.com/office/drawing/2014/main" id="{7BB0676C-2B2C-92C5-ED33-44E8E073215A}"/>
              </a:ext>
            </a:extLst>
          </p:cNvPr>
          <p:cNvCxnSpPr/>
          <p:nvPr/>
        </p:nvCxnSpPr>
        <p:spPr>
          <a:xfrm>
            <a:off x="5644092"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49" name="Google Shape;266;p22">
            <a:extLst>
              <a:ext uri="{FF2B5EF4-FFF2-40B4-BE49-F238E27FC236}">
                <a16:creationId xmlns:a16="http://schemas.microsoft.com/office/drawing/2014/main" id="{B277446E-E7C6-56AE-AD31-60DD321EEC02}"/>
              </a:ext>
            </a:extLst>
          </p:cNvPr>
          <p:cNvCxnSpPr/>
          <p:nvPr/>
        </p:nvCxnSpPr>
        <p:spPr>
          <a:xfrm>
            <a:off x="6819337"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0" name="Google Shape;267;p22">
            <a:extLst>
              <a:ext uri="{FF2B5EF4-FFF2-40B4-BE49-F238E27FC236}">
                <a16:creationId xmlns:a16="http://schemas.microsoft.com/office/drawing/2014/main" id="{DC11DBA3-C047-A47C-CF5A-F8362D2F2C00}"/>
              </a:ext>
            </a:extLst>
          </p:cNvPr>
          <p:cNvCxnSpPr/>
          <p:nvPr/>
        </p:nvCxnSpPr>
        <p:spPr>
          <a:xfrm>
            <a:off x="7056723"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1" name="Google Shape;268;p22">
            <a:extLst>
              <a:ext uri="{FF2B5EF4-FFF2-40B4-BE49-F238E27FC236}">
                <a16:creationId xmlns:a16="http://schemas.microsoft.com/office/drawing/2014/main" id="{39EB19D8-177D-20A0-A2C0-9E013E3C3D7C}"/>
              </a:ext>
            </a:extLst>
          </p:cNvPr>
          <p:cNvCxnSpPr/>
          <p:nvPr/>
        </p:nvCxnSpPr>
        <p:spPr>
          <a:xfrm>
            <a:off x="6178573" y="631937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2" name="Google Shape;269;p22">
            <a:extLst>
              <a:ext uri="{FF2B5EF4-FFF2-40B4-BE49-F238E27FC236}">
                <a16:creationId xmlns:a16="http://schemas.microsoft.com/office/drawing/2014/main" id="{6DE71742-E8E7-1DC4-2744-98C3E881E248}"/>
              </a:ext>
            </a:extLst>
          </p:cNvPr>
          <p:cNvCxnSpPr/>
          <p:nvPr/>
        </p:nvCxnSpPr>
        <p:spPr>
          <a:xfrm>
            <a:off x="5617868" y="545193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4" name="Google Shape;271;p22">
            <a:extLst>
              <a:ext uri="{FF2B5EF4-FFF2-40B4-BE49-F238E27FC236}">
                <a16:creationId xmlns:a16="http://schemas.microsoft.com/office/drawing/2014/main" id="{231E7229-09AF-3110-7DCE-37D2A53AA03F}"/>
              </a:ext>
            </a:extLst>
          </p:cNvPr>
          <p:cNvCxnSpPr/>
          <p:nvPr/>
        </p:nvCxnSpPr>
        <p:spPr>
          <a:xfrm>
            <a:off x="6137497" y="573298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5" name="Google Shape;272;p22">
            <a:extLst>
              <a:ext uri="{FF2B5EF4-FFF2-40B4-BE49-F238E27FC236}">
                <a16:creationId xmlns:a16="http://schemas.microsoft.com/office/drawing/2014/main" id="{FE3C0243-0072-1B44-550F-B51BE7738AC2}"/>
              </a:ext>
            </a:extLst>
          </p:cNvPr>
          <p:cNvCxnSpPr/>
          <p:nvPr/>
        </p:nvCxnSpPr>
        <p:spPr>
          <a:xfrm>
            <a:off x="5921541" y="594484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6" name="Google Shape;273;p22">
            <a:extLst>
              <a:ext uri="{FF2B5EF4-FFF2-40B4-BE49-F238E27FC236}">
                <a16:creationId xmlns:a16="http://schemas.microsoft.com/office/drawing/2014/main" id="{1940D8DD-930E-AAD8-C948-38075F004C27}"/>
              </a:ext>
            </a:extLst>
          </p:cNvPr>
          <p:cNvCxnSpPr/>
          <p:nvPr/>
        </p:nvCxnSpPr>
        <p:spPr>
          <a:xfrm>
            <a:off x="4635161" y="550261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57" name="Google Shape;274;p22">
            <a:extLst>
              <a:ext uri="{FF2B5EF4-FFF2-40B4-BE49-F238E27FC236}">
                <a16:creationId xmlns:a16="http://schemas.microsoft.com/office/drawing/2014/main" id="{4B270423-1071-D59B-2BE6-9454152E42FE}"/>
              </a:ext>
            </a:extLst>
          </p:cNvPr>
          <p:cNvCxnSpPr/>
          <p:nvPr/>
        </p:nvCxnSpPr>
        <p:spPr>
          <a:xfrm>
            <a:off x="4212622" y="5783828"/>
            <a:ext cx="465300" cy="0"/>
          </a:xfrm>
          <a:prstGeom prst="straightConnector1">
            <a:avLst/>
          </a:prstGeom>
          <a:noFill/>
          <a:ln w="38100" cap="flat" cmpd="sng">
            <a:solidFill>
              <a:schemeClr val="accent4"/>
            </a:solidFill>
            <a:prstDash val="solid"/>
            <a:round/>
            <a:headEnd type="none" w="med" len="med"/>
            <a:tailEnd type="none" w="med" len="med"/>
          </a:ln>
        </p:spPr>
      </p:cxnSp>
      <p:grpSp>
        <p:nvGrpSpPr>
          <p:cNvPr id="199" name="Group 198">
            <a:extLst>
              <a:ext uri="{FF2B5EF4-FFF2-40B4-BE49-F238E27FC236}">
                <a16:creationId xmlns:a16="http://schemas.microsoft.com/office/drawing/2014/main" id="{94C8E69F-BE30-B0F1-E731-557347053370}"/>
              </a:ext>
            </a:extLst>
          </p:cNvPr>
          <p:cNvGrpSpPr/>
          <p:nvPr/>
        </p:nvGrpSpPr>
        <p:grpSpPr>
          <a:xfrm>
            <a:off x="0" y="0"/>
            <a:ext cx="12192001" cy="1115455"/>
            <a:chOff x="0" y="0"/>
            <a:chExt cx="12192001" cy="1115455"/>
          </a:xfrm>
        </p:grpSpPr>
        <p:sp>
          <p:nvSpPr>
            <p:cNvPr id="202" name="Rectangle 201">
              <a:extLst>
                <a:ext uri="{FF2B5EF4-FFF2-40B4-BE49-F238E27FC236}">
                  <a16:creationId xmlns:a16="http://schemas.microsoft.com/office/drawing/2014/main" id="{2C912E54-B5CA-C8DD-637B-D50CCD34919E}"/>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1" name="TextBox 200">
              <a:extLst>
                <a:ext uri="{FF2B5EF4-FFF2-40B4-BE49-F238E27FC236}">
                  <a16:creationId xmlns:a16="http://schemas.microsoft.com/office/drawing/2014/main" id="{9EAA0914-D25B-8F8C-9FAB-40D6D32C92CA}"/>
                </a:ext>
              </a:extLst>
            </p:cNvPr>
            <p:cNvSpPr txBox="1"/>
            <p:nvPr/>
          </p:nvSpPr>
          <p:spPr>
            <a:xfrm>
              <a:off x="0" y="284189"/>
              <a:ext cx="12192000" cy="369332"/>
            </a:xfrm>
            <a:prstGeom prst="rect">
              <a:avLst/>
            </a:prstGeom>
            <a:noFill/>
          </p:spPr>
          <p:txBody>
            <a:bodyPr wrap="square" rtlCol="0">
              <a:spAutoFit/>
            </a:bodyPr>
            <a:lstStyle/>
            <a:p>
              <a:pPr algn="ctr"/>
              <a:r>
                <a:rPr lang="en-US" dirty="0"/>
                <a:t>Ideally, we want an adaptive threshold filter that fits the data.</a:t>
              </a:r>
            </a:p>
          </p:txBody>
        </p:sp>
        <p:sp>
          <p:nvSpPr>
            <p:cNvPr id="204" name="TextBox 203">
              <a:extLst>
                <a:ext uri="{FF2B5EF4-FFF2-40B4-BE49-F238E27FC236}">
                  <a16:creationId xmlns:a16="http://schemas.microsoft.com/office/drawing/2014/main" id="{AE0361B4-82DB-8B21-17FC-2358CF0C4702}"/>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sp>
        <p:nvSpPr>
          <p:cNvPr id="32" name="Triangle 31">
            <a:extLst>
              <a:ext uri="{FF2B5EF4-FFF2-40B4-BE49-F238E27FC236}">
                <a16:creationId xmlns:a16="http://schemas.microsoft.com/office/drawing/2014/main" id="{8508C4F0-7C18-16D1-AA47-3CF288DF9092}"/>
              </a:ext>
            </a:extLst>
          </p:cNvPr>
          <p:cNvSpPr/>
          <p:nvPr/>
        </p:nvSpPr>
        <p:spPr>
          <a:xfrm rot="17116637">
            <a:off x="2256090" y="1068435"/>
            <a:ext cx="269210" cy="6268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BE9C012C-0526-C5EF-6FDD-7B347C130CC1}"/>
              </a:ext>
            </a:extLst>
          </p:cNvPr>
          <p:cNvSpPr txBox="1"/>
          <p:nvPr/>
        </p:nvSpPr>
        <p:spPr>
          <a:xfrm>
            <a:off x="2823931" y="1272403"/>
            <a:ext cx="8452186" cy="369332"/>
          </a:xfrm>
          <a:prstGeom prst="rect">
            <a:avLst/>
          </a:prstGeom>
          <a:noFill/>
        </p:spPr>
        <p:txBody>
          <a:bodyPr wrap="none" rtlCol="0">
            <a:spAutoFit/>
          </a:bodyPr>
          <a:lstStyle/>
          <a:p>
            <a:r>
              <a:rPr lang="en-US" dirty="0"/>
              <a:t>MMQHTSVWYRRSVSPFVLVASVAVFLTATANLTFFDKISQTYPIADNLGFVLTIAVVLFGAMLLITTLLS</a:t>
            </a:r>
          </a:p>
        </p:txBody>
      </p:sp>
      <p:cxnSp>
        <p:nvCxnSpPr>
          <p:cNvPr id="208" name="Google Shape;276;p22">
            <a:extLst>
              <a:ext uri="{FF2B5EF4-FFF2-40B4-BE49-F238E27FC236}">
                <a16:creationId xmlns:a16="http://schemas.microsoft.com/office/drawing/2014/main" id="{37F8B2B1-C387-E47D-B5F5-A2786BEB7A7C}"/>
              </a:ext>
            </a:extLst>
          </p:cNvPr>
          <p:cNvCxnSpPr/>
          <p:nvPr/>
        </p:nvCxnSpPr>
        <p:spPr>
          <a:xfrm>
            <a:off x="2940113" y="169811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09" name="Google Shape;277;p22">
            <a:extLst>
              <a:ext uri="{FF2B5EF4-FFF2-40B4-BE49-F238E27FC236}">
                <a16:creationId xmlns:a16="http://schemas.microsoft.com/office/drawing/2014/main" id="{E8B7C57B-5137-0AD4-EDD0-4F0478E496FD}"/>
              </a:ext>
            </a:extLst>
          </p:cNvPr>
          <p:cNvCxnSpPr/>
          <p:nvPr/>
        </p:nvCxnSpPr>
        <p:spPr>
          <a:xfrm>
            <a:off x="3330456" y="177154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0" name="Google Shape;278;p22">
            <a:extLst>
              <a:ext uri="{FF2B5EF4-FFF2-40B4-BE49-F238E27FC236}">
                <a16:creationId xmlns:a16="http://schemas.microsoft.com/office/drawing/2014/main" id="{60784A3B-EF05-380C-A52E-6AECD8340A03}"/>
              </a:ext>
            </a:extLst>
          </p:cNvPr>
          <p:cNvCxnSpPr/>
          <p:nvPr/>
        </p:nvCxnSpPr>
        <p:spPr>
          <a:xfrm>
            <a:off x="3120313" y="215982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1" name="Google Shape;279;p22">
            <a:extLst>
              <a:ext uri="{FF2B5EF4-FFF2-40B4-BE49-F238E27FC236}">
                <a16:creationId xmlns:a16="http://schemas.microsoft.com/office/drawing/2014/main" id="{923E34C0-9552-3B9B-BF86-E1CE7BA4ED72}"/>
              </a:ext>
            </a:extLst>
          </p:cNvPr>
          <p:cNvCxnSpPr/>
          <p:nvPr/>
        </p:nvCxnSpPr>
        <p:spPr>
          <a:xfrm>
            <a:off x="2944849" y="233268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2" name="Google Shape;280;p22">
            <a:extLst>
              <a:ext uri="{FF2B5EF4-FFF2-40B4-BE49-F238E27FC236}">
                <a16:creationId xmlns:a16="http://schemas.microsoft.com/office/drawing/2014/main" id="{1FD69A3B-2E9E-583C-FB3C-C1ABA601D305}"/>
              </a:ext>
            </a:extLst>
          </p:cNvPr>
          <p:cNvCxnSpPr/>
          <p:nvPr/>
        </p:nvCxnSpPr>
        <p:spPr>
          <a:xfrm>
            <a:off x="8118494" y="325420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3" name="Google Shape;281;p22">
            <a:extLst>
              <a:ext uri="{FF2B5EF4-FFF2-40B4-BE49-F238E27FC236}">
                <a16:creationId xmlns:a16="http://schemas.microsoft.com/office/drawing/2014/main" id="{8A117D1E-343A-E6D9-03B4-A1B80444C491}"/>
              </a:ext>
            </a:extLst>
          </p:cNvPr>
          <p:cNvCxnSpPr/>
          <p:nvPr/>
        </p:nvCxnSpPr>
        <p:spPr>
          <a:xfrm>
            <a:off x="3479106" y="224159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4" name="Google Shape;282;p22">
            <a:extLst>
              <a:ext uri="{FF2B5EF4-FFF2-40B4-BE49-F238E27FC236}">
                <a16:creationId xmlns:a16="http://schemas.microsoft.com/office/drawing/2014/main" id="{4DF4692E-236F-A31D-5D5A-50CBE7F93B59}"/>
              </a:ext>
            </a:extLst>
          </p:cNvPr>
          <p:cNvCxnSpPr/>
          <p:nvPr/>
        </p:nvCxnSpPr>
        <p:spPr>
          <a:xfrm>
            <a:off x="4127963" y="212137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5" name="Google Shape;283;p22">
            <a:extLst>
              <a:ext uri="{FF2B5EF4-FFF2-40B4-BE49-F238E27FC236}">
                <a16:creationId xmlns:a16="http://schemas.microsoft.com/office/drawing/2014/main" id="{C6C2EB87-F084-32E3-E194-1D96D08AB405}"/>
              </a:ext>
            </a:extLst>
          </p:cNvPr>
          <p:cNvCxnSpPr/>
          <p:nvPr/>
        </p:nvCxnSpPr>
        <p:spPr>
          <a:xfrm>
            <a:off x="5137547" y="190269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6" name="Google Shape;284;p22">
            <a:extLst>
              <a:ext uri="{FF2B5EF4-FFF2-40B4-BE49-F238E27FC236}">
                <a16:creationId xmlns:a16="http://schemas.microsoft.com/office/drawing/2014/main" id="{98FD053B-D096-3272-017D-51C45F565BC4}"/>
              </a:ext>
            </a:extLst>
          </p:cNvPr>
          <p:cNvCxnSpPr/>
          <p:nvPr/>
        </p:nvCxnSpPr>
        <p:spPr>
          <a:xfrm>
            <a:off x="4412543" y="231042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7" name="Google Shape;285;p22">
            <a:extLst>
              <a:ext uri="{FF2B5EF4-FFF2-40B4-BE49-F238E27FC236}">
                <a16:creationId xmlns:a16="http://schemas.microsoft.com/office/drawing/2014/main" id="{0AEB422D-4FFD-CA32-62D7-73C646A6F393}"/>
              </a:ext>
            </a:extLst>
          </p:cNvPr>
          <p:cNvCxnSpPr/>
          <p:nvPr/>
        </p:nvCxnSpPr>
        <p:spPr>
          <a:xfrm>
            <a:off x="3608225" y="20545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8" name="Google Shape;286;p22">
            <a:extLst>
              <a:ext uri="{FF2B5EF4-FFF2-40B4-BE49-F238E27FC236}">
                <a16:creationId xmlns:a16="http://schemas.microsoft.com/office/drawing/2014/main" id="{F23B6366-123D-DF7B-10FA-921223C9B749}"/>
              </a:ext>
            </a:extLst>
          </p:cNvPr>
          <p:cNvCxnSpPr/>
          <p:nvPr/>
        </p:nvCxnSpPr>
        <p:spPr>
          <a:xfrm>
            <a:off x="7774509" y="339918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19" name="Google Shape;287;p22">
            <a:extLst>
              <a:ext uri="{FF2B5EF4-FFF2-40B4-BE49-F238E27FC236}">
                <a16:creationId xmlns:a16="http://schemas.microsoft.com/office/drawing/2014/main" id="{41951B61-98D6-7EBD-241A-40CDCCB2B28B}"/>
              </a:ext>
            </a:extLst>
          </p:cNvPr>
          <p:cNvCxnSpPr/>
          <p:nvPr/>
        </p:nvCxnSpPr>
        <p:spPr>
          <a:xfrm>
            <a:off x="8181539" y="307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0" name="Google Shape;288;p22">
            <a:extLst>
              <a:ext uri="{FF2B5EF4-FFF2-40B4-BE49-F238E27FC236}">
                <a16:creationId xmlns:a16="http://schemas.microsoft.com/office/drawing/2014/main" id="{5058776C-7360-B5FA-2419-7227F92958C6}"/>
              </a:ext>
            </a:extLst>
          </p:cNvPr>
          <p:cNvCxnSpPr/>
          <p:nvPr/>
        </p:nvCxnSpPr>
        <p:spPr>
          <a:xfrm>
            <a:off x="7027549" y="307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1" name="Google Shape;289;p22">
            <a:extLst>
              <a:ext uri="{FF2B5EF4-FFF2-40B4-BE49-F238E27FC236}">
                <a16:creationId xmlns:a16="http://schemas.microsoft.com/office/drawing/2014/main" id="{04F38B18-725B-49B6-EC49-0410803741A1}"/>
              </a:ext>
            </a:extLst>
          </p:cNvPr>
          <p:cNvCxnSpPr/>
          <p:nvPr/>
        </p:nvCxnSpPr>
        <p:spPr>
          <a:xfrm>
            <a:off x="5202045" y="170284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3" name="Google Shape;291;p22">
            <a:extLst>
              <a:ext uri="{FF2B5EF4-FFF2-40B4-BE49-F238E27FC236}">
                <a16:creationId xmlns:a16="http://schemas.microsoft.com/office/drawing/2014/main" id="{A00454FF-6B81-8987-0C35-08833E82A981}"/>
              </a:ext>
            </a:extLst>
          </p:cNvPr>
          <p:cNvCxnSpPr/>
          <p:nvPr/>
        </p:nvCxnSpPr>
        <p:spPr>
          <a:xfrm>
            <a:off x="3824687" y="181085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4" name="Google Shape;292;p22">
            <a:extLst>
              <a:ext uri="{FF2B5EF4-FFF2-40B4-BE49-F238E27FC236}">
                <a16:creationId xmlns:a16="http://schemas.microsoft.com/office/drawing/2014/main" id="{759A06A9-3829-5F71-941B-8286DA8BE542}"/>
              </a:ext>
            </a:extLst>
          </p:cNvPr>
          <p:cNvCxnSpPr/>
          <p:nvPr/>
        </p:nvCxnSpPr>
        <p:spPr>
          <a:xfrm>
            <a:off x="4992108" y="201198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5" name="Google Shape;293;p22">
            <a:extLst>
              <a:ext uri="{FF2B5EF4-FFF2-40B4-BE49-F238E27FC236}">
                <a16:creationId xmlns:a16="http://schemas.microsoft.com/office/drawing/2014/main" id="{C1C29CAE-EEB8-71E1-9EB4-5086F65FC2A2}"/>
              </a:ext>
            </a:extLst>
          </p:cNvPr>
          <p:cNvCxnSpPr/>
          <p:nvPr/>
        </p:nvCxnSpPr>
        <p:spPr>
          <a:xfrm>
            <a:off x="4378968" y="186486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6" name="Google Shape;294;p22">
            <a:extLst>
              <a:ext uri="{FF2B5EF4-FFF2-40B4-BE49-F238E27FC236}">
                <a16:creationId xmlns:a16="http://schemas.microsoft.com/office/drawing/2014/main" id="{A74E6943-3114-701E-C938-F33E76124371}"/>
              </a:ext>
            </a:extLst>
          </p:cNvPr>
          <p:cNvCxnSpPr/>
          <p:nvPr/>
        </p:nvCxnSpPr>
        <p:spPr>
          <a:xfrm>
            <a:off x="4621168" y="169811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8" name="Google Shape;276;p22">
            <a:extLst>
              <a:ext uri="{FF2B5EF4-FFF2-40B4-BE49-F238E27FC236}">
                <a16:creationId xmlns:a16="http://schemas.microsoft.com/office/drawing/2014/main" id="{EF3440F8-CD81-5CD6-857D-7AB2459A76D7}"/>
              </a:ext>
            </a:extLst>
          </p:cNvPr>
          <p:cNvCxnSpPr/>
          <p:nvPr/>
        </p:nvCxnSpPr>
        <p:spPr>
          <a:xfrm>
            <a:off x="5925667" y="186676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29" name="Google Shape;277;p22">
            <a:extLst>
              <a:ext uri="{FF2B5EF4-FFF2-40B4-BE49-F238E27FC236}">
                <a16:creationId xmlns:a16="http://schemas.microsoft.com/office/drawing/2014/main" id="{7374BE1B-DBF5-17F5-A7FA-57DA08069242}"/>
              </a:ext>
            </a:extLst>
          </p:cNvPr>
          <p:cNvCxnSpPr/>
          <p:nvPr/>
        </p:nvCxnSpPr>
        <p:spPr>
          <a:xfrm>
            <a:off x="6316010" y="194020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0" name="Google Shape;278;p22">
            <a:extLst>
              <a:ext uri="{FF2B5EF4-FFF2-40B4-BE49-F238E27FC236}">
                <a16:creationId xmlns:a16="http://schemas.microsoft.com/office/drawing/2014/main" id="{B489A851-5AAF-CCFE-2654-DC78E8425E62}"/>
              </a:ext>
            </a:extLst>
          </p:cNvPr>
          <p:cNvCxnSpPr/>
          <p:nvPr/>
        </p:nvCxnSpPr>
        <p:spPr>
          <a:xfrm>
            <a:off x="5904847" y="204972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1" name="Google Shape;279;p22">
            <a:extLst>
              <a:ext uri="{FF2B5EF4-FFF2-40B4-BE49-F238E27FC236}">
                <a16:creationId xmlns:a16="http://schemas.microsoft.com/office/drawing/2014/main" id="{12380482-EBCC-0788-3876-5474819E606F}"/>
              </a:ext>
            </a:extLst>
          </p:cNvPr>
          <p:cNvCxnSpPr/>
          <p:nvPr/>
        </p:nvCxnSpPr>
        <p:spPr>
          <a:xfrm>
            <a:off x="6553008" y="218052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2" name="Google Shape;280;p22">
            <a:extLst>
              <a:ext uri="{FF2B5EF4-FFF2-40B4-BE49-F238E27FC236}">
                <a16:creationId xmlns:a16="http://schemas.microsoft.com/office/drawing/2014/main" id="{C63E5C96-B5EC-44A7-090B-30EFF2918FED}"/>
              </a:ext>
            </a:extLst>
          </p:cNvPr>
          <p:cNvCxnSpPr/>
          <p:nvPr/>
        </p:nvCxnSpPr>
        <p:spPr>
          <a:xfrm>
            <a:off x="6441652" y="168358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3" name="Google Shape;281;p22">
            <a:extLst>
              <a:ext uri="{FF2B5EF4-FFF2-40B4-BE49-F238E27FC236}">
                <a16:creationId xmlns:a16="http://schemas.microsoft.com/office/drawing/2014/main" id="{C24DA0BE-23CE-A37B-AA71-BFFEAA3797DB}"/>
              </a:ext>
            </a:extLst>
          </p:cNvPr>
          <p:cNvCxnSpPr/>
          <p:nvPr/>
        </p:nvCxnSpPr>
        <p:spPr>
          <a:xfrm>
            <a:off x="6464660" y="241025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4" name="Google Shape;282;p22">
            <a:extLst>
              <a:ext uri="{FF2B5EF4-FFF2-40B4-BE49-F238E27FC236}">
                <a16:creationId xmlns:a16="http://schemas.microsoft.com/office/drawing/2014/main" id="{16DF5AAF-9178-0F95-7D06-658127612508}"/>
              </a:ext>
            </a:extLst>
          </p:cNvPr>
          <p:cNvCxnSpPr/>
          <p:nvPr/>
        </p:nvCxnSpPr>
        <p:spPr>
          <a:xfrm>
            <a:off x="7108692" y="22310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5" name="Google Shape;283;p22">
            <a:extLst>
              <a:ext uri="{FF2B5EF4-FFF2-40B4-BE49-F238E27FC236}">
                <a16:creationId xmlns:a16="http://schemas.microsoft.com/office/drawing/2014/main" id="{8D83B2B5-AF68-073F-9CF0-D4B2C7FF54BD}"/>
              </a:ext>
            </a:extLst>
          </p:cNvPr>
          <p:cNvCxnSpPr/>
          <p:nvPr/>
        </p:nvCxnSpPr>
        <p:spPr>
          <a:xfrm>
            <a:off x="7829822" y="228159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6" name="Google Shape;284;p22">
            <a:extLst>
              <a:ext uri="{FF2B5EF4-FFF2-40B4-BE49-F238E27FC236}">
                <a16:creationId xmlns:a16="http://schemas.microsoft.com/office/drawing/2014/main" id="{0E7E7AA5-4737-802A-221B-1EAC90822E53}"/>
              </a:ext>
            </a:extLst>
          </p:cNvPr>
          <p:cNvCxnSpPr/>
          <p:nvPr/>
        </p:nvCxnSpPr>
        <p:spPr>
          <a:xfrm>
            <a:off x="6748111" y="233132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7" name="Google Shape;285;p22">
            <a:extLst>
              <a:ext uri="{FF2B5EF4-FFF2-40B4-BE49-F238E27FC236}">
                <a16:creationId xmlns:a16="http://schemas.microsoft.com/office/drawing/2014/main" id="{F591FF52-76E1-5A6E-FBA8-7A40E3550348}"/>
              </a:ext>
            </a:extLst>
          </p:cNvPr>
          <p:cNvCxnSpPr/>
          <p:nvPr/>
        </p:nvCxnSpPr>
        <p:spPr>
          <a:xfrm>
            <a:off x="7172888" y="298920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8" name="Google Shape;286;p22">
            <a:extLst>
              <a:ext uri="{FF2B5EF4-FFF2-40B4-BE49-F238E27FC236}">
                <a16:creationId xmlns:a16="http://schemas.microsoft.com/office/drawing/2014/main" id="{BAF4333E-99B4-37A6-CDB9-37E7D208DDCF}"/>
              </a:ext>
            </a:extLst>
          </p:cNvPr>
          <p:cNvCxnSpPr/>
          <p:nvPr/>
        </p:nvCxnSpPr>
        <p:spPr>
          <a:xfrm>
            <a:off x="7546048" y="21003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39" name="Google Shape;287;p22">
            <a:extLst>
              <a:ext uri="{FF2B5EF4-FFF2-40B4-BE49-F238E27FC236}">
                <a16:creationId xmlns:a16="http://schemas.microsoft.com/office/drawing/2014/main" id="{D74A6D91-F7F4-C1DB-E07D-AE05AEED1F05}"/>
              </a:ext>
            </a:extLst>
          </p:cNvPr>
          <p:cNvCxnSpPr/>
          <p:nvPr/>
        </p:nvCxnSpPr>
        <p:spPr>
          <a:xfrm>
            <a:off x="8393713" y="181729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0" name="Google Shape;288;p22">
            <a:extLst>
              <a:ext uri="{FF2B5EF4-FFF2-40B4-BE49-F238E27FC236}">
                <a16:creationId xmlns:a16="http://schemas.microsoft.com/office/drawing/2014/main" id="{9625F791-E349-3087-6D13-E38BC41FBCC7}"/>
              </a:ext>
            </a:extLst>
          </p:cNvPr>
          <p:cNvCxnSpPr/>
          <p:nvPr/>
        </p:nvCxnSpPr>
        <p:spPr>
          <a:xfrm>
            <a:off x="8381617" y="243183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1" name="Google Shape;289;p22">
            <a:extLst>
              <a:ext uri="{FF2B5EF4-FFF2-40B4-BE49-F238E27FC236}">
                <a16:creationId xmlns:a16="http://schemas.microsoft.com/office/drawing/2014/main" id="{6C56E013-923D-5995-CB98-6FF6FD54BAAD}"/>
              </a:ext>
            </a:extLst>
          </p:cNvPr>
          <p:cNvCxnSpPr/>
          <p:nvPr/>
        </p:nvCxnSpPr>
        <p:spPr>
          <a:xfrm>
            <a:off x="8595625" y="218064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2" name="Google Shape;290;p22">
            <a:extLst>
              <a:ext uri="{FF2B5EF4-FFF2-40B4-BE49-F238E27FC236}">
                <a16:creationId xmlns:a16="http://schemas.microsoft.com/office/drawing/2014/main" id="{0A8855DD-999C-0DD2-6186-0A3B59F781E6}"/>
              </a:ext>
            </a:extLst>
          </p:cNvPr>
          <p:cNvCxnSpPr/>
          <p:nvPr/>
        </p:nvCxnSpPr>
        <p:spPr>
          <a:xfrm>
            <a:off x="6876042" y="175276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3" name="Google Shape;291;p22">
            <a:extLst>
              <a:ext uri="{FF2B5EF4-FFF2-40B4-BE49-F238E27FC236}">
                <a16:creationId xmlns:a16="http://schemas.microsoft.com/office/drawing/2014/main" id="{D47B9BB5-947C-2111-2D24-DB0E2CA0ECAE}"/>
              </a:ext>
            </a:extLst>
          </p:cNvPr>
          <p:cNvCxnSpPr/>
          <p:nvPr/>
        </p:nvCxnSpPr>
        <p:spPr>
          <a:xfrm>
            <a:off x="6810241" y="197951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4" name="Google Shape;292;p22">
            <a:extLst>
              <a:ext uri="{FF2B5EF4-FFF2-40B4-BE49-F238E27FC236}">
                <a16:creationId xmlns:a16="http://schemas.microsoft.com/office/drawing/2014/main" id="{65179F5E-43CA-F3C6-20F3-8CCAAE00065F}"/>
              </a:ext>
            </a:extLst>
          </p:cNvPr>
          <p:cNvCxnSpPr/>
          <p:nvPr/>
        </p:nvCxnSpPr>
        <p:spPr>
          <a:xfrm>
            <a:off x="7935622" y="218064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5" name="Google Shape;293;p22">
            <a:extLst>
              <a:ext uri="{FF2B5EF4-FFF2-40B4-BE49-F238E27FC236}">
                <a16:creationId xmlns:a16="http://schemas.microsoft.com/office/drawing/2014/main" id="{357E6DDA-FB8C-AD5B-07A5-593EE3F6D962}"/>
              </a:ext>
            </a:extLst>
          </p:cNvPr>
          <p:cNvCxnSpPr/>
          <p:nvPr/>
        </p:nvCxnSpPr>
        <p:spPr>
          <a:xfrm>
            <a:off x="7354012" y="198096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6" name="Google Shape;294;p22">
            <a:extLst>
              <a:ext uri="{FF2B5EF4-FFF2-40B4-BE49-F238E27FC236}">
                <a16:creationId xmlns:a16="http://schemas.microsoft.com/office/drawing/2014/main" id="{40CC0100-60F4-7287-4B22-B452566E1290}"/>
              </a:ext>
            </a:extLst>
          </p:cNvPr>
          <p:cNvCxnSpPr/>
          <p:nvPr/>
        </p:nvCxnSpPr>
        <p:spPr>
          <a:xfrm>
            <a:off x="7828338" y="181729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8" name="Google Shape;276;p22">
            <a:extLst>
              <a:ext uri="{FF2B5EF4-FFF2-40B4-BE49-F238E27FC236}">
                <a16:creationId xmlns:a16="http://schemas.microsoft.com/office/drawing/2014/main" id="{4E47D4C9-6944-023D-274E-F8F0689932AD}"/>
              </a:ext>
            </a:extLst>
          </p:cNvPr>
          <p:cNvCxnSpPr/>
          <p:nvPr/>
        </p:nvCxnSpPr>
        <p:spPr>
          <a:xfrm>
            <a:off x="5840968" y="170862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49" name="Google Shape;277;p22">
            <a:extLst>
              <a:ext uri="{FF2B5EF4-FFF2-40B4-BE49-F238E27FC236}">
                <a16:creationId xmlns:a16="http://schemas.microsoft.com/office/drawing/2014/main" id="{4CCC6F27-4E27-2EF7-6CB6-EC55138F0508}"/>
              </a:ext>
            </a:extLst>
          </p:cNvPr>
          <p:cNvCxnSpPr/>
          <p:nvPr/>
        </p:nvCxnSpPr>
        <p:spPr>
          <a:xfrm>
            <a:off x="6231311" y="178205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0" name="Google Shape;278;p22">
            <a:extLst>
              <a:ext uri="{FF2B5EF4-FFF2-40B4-BE49-F238E27FC236}">
                <a16:creationId xmlns:a16="http://schemas.microsoft.com/office/drawing/2014/main" id="{14DD77F2-A887-29AE-C864-6683ADAEAA58}"/>
              </a:ext>
            </a:extLst>
          </p:cNvPr>
          <p:cNvCxnSpPr/>
          <p:nvPr/>
        </p:nvCxnSpPr>
        <p:spPr>
          <a:xfrm>
            <a:off x="6051470" y="214759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1" name="Google Shape;279;p22">
            <a:extLst>
              <a:ext uri="{FF2B5EF4-FFF2-40B4-BE49-F238E27FC236}">
                <a16:creationId xmlns:a16="http://schemas.microsoft.com/office/drawing/2014/main" id="{2CC1C80B-E772-8AF0-34CA-101395CBE371}"/>
              </a:ext>
            </a:extLst>
          </p:cNvPr>
          <p:cNvCxnSpPr/>
          <p:nvPr/>
        </p:nvCxnSpPr>
        <p:spPr>
          <a:xfrm>
            <a:off x="7716239" y="299483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2" name="Google Shape;280;p22">
            <a:extLst>
              <a:ext uri="{FF2B5EF4-FFF2-40B4-BE49-F238E27FC236}">
                <a16:creationId xmlns:a16="http://schemas.microsoft.com/office/drawing/2014/main" id="{F9B5F4C4-4DF6-62CB-B764-AA8469749C75}"/>
              </a:ext>
            </a:extLst>
          </p:cNvPr>
          <p:cNvCxnSpPr/>
          <p:nvPr/>
        </p:nvCxnSpPr>
        <p:spPr>
          <a:xfrm>
            <a:off x="8519425" y="197951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3" name="Google Shape;281;p22">
            <a:extLst>
              <a:ext uri="{FF2B5EF4-FFF2-40B4-BE49-F238E27FC236}">
                <a16:creationId xmlns:a16="http://schemas.microsoft.com/office/drawing/2014/main" id="{278E897B-80DA-05C6-2BEA-8EF64A4045CA}"/>
              </a:ext>
            </a:extLst>
          </p:cNvPr>
          <p:cNvCxnSpPr/>
          <p:nvPr/>
        </p:nvCxnSpPr>
        <p:spPr>
          <a:xfrm>
            <a:off x="6379961" y="225210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4" name="Google Shape;282;p22">
            <a:extLst>
              <a:ext uri="{FF2B5EF4-FFF2-40B4-BE49-F238E27FC236}">
                <a16:creationId xmlns:a16="http://schemas.microsoft.com/office/drawing/2014/main" id="{01972819-C9EB-BC28-11A1-7924B4E90CFD}"/>
              </a:ext>
            </a:extLst>
          </p:cNvPr>
          <p:cNvCxnSpPr/>
          <p:nvPr/>
        </p:nvCxnSpPr>
        <p:spPr>
          <a:xfrm>
            <a:off x="7028818" y="213188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5" name="Google Shape;283;p22">
            <a:extLst>
              <a:ext uri="{FF2B5EF4-FFF2-40B4-BE49-F238E27FC236}">
                <a16:creationId xmlns:a16="http://schemas.microsoft.com/office/drawing/2014/main" id="{8818E996-8D9B-63C7-1CA6-8449A79610A2}"/>
              </a:ext>
            </a:extLst>
          </p:cNvPr>
          <p:cNvCxnSpPr/>
          <p:nvPr/>
        </p:nvCxnSpPr>
        <p:spPr>
          <a:xfrm>
            <a:off x="8038402" y="191320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6" name="Google Shape;284;p22">
            <a:extLst>
              <a:ext uri="{FF2B5EF4-FFF2-40B4-BE49-F238E27FC236}">
                <a16:creationId xmlns:a16="http://schemas.microsoft.com/office/drawing/2014/main" id="{A1FC5EE0-AAE9-7860-EA7D-187E5CC3725D}"/>
              </a:ext>
            </a:extLst>
          </p:cNvPr>
          <p:cNvCxnSpPr/>
          <p:nvPr/>
        </p:nvCxnSpPr>
        <p:spPr>
          <a:xfrm>
            <a:off x="7313398" y="23209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7" name="Google Shape;285;p22">
            <a:extLst>
              <a:ext uri="{FF2B5EF4-FFF2-40B4-BE49-F238E27FC236}">
                <a16:creationId xmlns:a16="http://schemas.microsoft.com/office/drawing/2014/main" id="{7087DD4B-DA9A-6140-2146-EC57F0F70830}"/>
              </a:ext>
            </a:extLst>
          </p:cNvPr>
          <p:cNvCxnSpPr/>
          <p:nvPr/>
        </p:nvCxnSpPr>
        <p:spPr>
          <a:xfrm>
            <a:off x="6509080" y="206504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8" name="Google Shape;286;p22">
            <a:extLst>
              <a:ext uri="{FF2B5EF4-FFF2-40B4-BE49-F238E27FC236}">
                <a16:creationId xmlns:a16="http://schemas.microsoft.com/office/drawing/2014/main" id="{8EFA1383-CA29-8F9A-4AEA-AC5D81B64F49}"/>
              </a:ext>
            </a:extLst>
          </p:cNvPr>
          <p:cNvCxnSpPr/>
          <p:nvPr/>
        </p:nvCxnSpPr>
        <p:spPr>
          <a:xfrm>
            <a:off x="8257419" y="21003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59" name="Google Shape;287;p22">
            <a:extLst>
              <a:ext uri="{FF2B5EF4-FFF2-40B4-BE49-F238E27FC236}">
                <a16:creationId xmlns:a16="http://schemas.microsoft.com/office/drawing/2014/main" id="{FA92E021-AA74-A41C-6EF2-568DBAD5DBD4}"/>
              </a:ext>
            </a:extLst>
          </p:cNvPr>
          <p:cNvCxnSpPr/>
          <p:nvPr/>
        </p:nvCxnSpPr>
        <p:spPr>
          <a:xfrm>
            <a:off x="7610030" y="245643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0" name="Google Shape;288;p22">
            <a:extLst>
              <a:ext uri="{FF2B5EF4-FFF2-40B4-BE49-F238E27FC236}">
                <a16:creationId xmlns:a16="http://schemas.microsoft.com/office/drawing/2014/main" id="{88AB1256-5E98-533B-F33F-D584858E5D58}"/>
              </a:ext>
            </a:extLst>
          </p:cNvPr>
          <p:cNvCxnSpPr/>
          <p:nvPr/>
        </p:nvCxnSpPr>
        <p:spPr>
          <a:xfrm>
            <a:off x="8296918" y="227368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1" name="Google Shape;289;p22">
            <a:extLst>
              <a:ext uri="{FF2B5EF4-FFF2-40B4-BE49-F238E27FC236}">
                <a16:creationId xmlns:a16="http://schemas.microsoft.com/office/drawing/2014/main" id="{5CC7AE88-8A5C-6017-6041-32DB9EEDA7B5}"/>
              </a:ext>
            </a:extLst>
          </p:cNvPr>
          <p:cNvCxnSpPr/>
          <p:nvPr/>
        </p:nvCxnSpPr>
        <p:spPr>
          <a:xfrm>
            <a:off x="8102900" y="17133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2" name="Google Shape;291;p22">
            <a:extLst>
              <a:ext uri="{FF2B5EF4-FFF2-40B4-BE49-F238E27FC236}">
                <a16:creationId xmlns:a16="http://schemas.microsoft.com/office/drawing/2014/main" id="{9C6FD22F-EE72-F35B-A5B9-F274B3ECC667}"/>
              </a:ext>
            </a:extLst>
          </p:cNvPr>
          <p:cNvCxnSpPr/>
          <p:nvPr/>
        </p:nvCxnSpPr>
        <p:spPr>
          <a:xfrm>
            <a:off x="6725542" y="182136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3" name="Google Shape;292;p22">
            <a:extLst>
              <a:ext uri="{FF2B5EF4-FFF2-40B4-BE49-F238E27FC236}">
                <a16:creationId xmlns:a16="http://schemas.microsoft.com/office/drawing/2014/main" id="{351FFA9A-2CF4-9C1C-D55A-F4FDAC35CDB6}"/>
              </a:ext>
            </a:extLst>
          </p:cNvPr>
          <p:cNvCxnSpPr/>
          <p:nvPr/>
        </p:nvCxnSpPr>
        <p:spPr>
          <a:xfrm>
            <a:off x="7892963" y="202249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4" name="Google Shape;293;p22">
            <a:extLst>
              <a:ext uri="{FF2B5EF4-FFF2-40B4-BE49-F238E27FC236}">
                <a16:creationId xmlns:a16="http://schemas.microsoft.com/office/drawing/2014/main" id="{C63E349C-4B44-ED82-A3FA-AC626742F0DE}"/>
              </a:ext>
            </a:extLst>
          </p:cNvPr>
          <p:cNvCxnSpPr/>
          <p:nvPr/>
        </p:nvCxnSpPr>
        <p:spPr>
          <a:xfrm>
            <a:off x="7279823" y="187537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5" name="Google Shape;294;p22">
            <a:extLst>
              <a:ext uri="{FF2B5EF4-FFF2-40B4-BE49-F238E27FC236}">
                <a16:creationId xmlns:a16="http://schemas.microsoft.com/office/drawing/2014/main" id="{79159FC0-2C77-F7E4-CAE7-6D724558E276}"/>
              </a:ext>
            </a:extLst>
          </p:cNvPr>
          <p:cNvCxnSpPr/>
          <p:nvPr/>
        </p:nvCxnSpPr>
        <p:spPr>
          <a:xfrm>
            <a:off x="7522023" y="1708621"/>
            <a:ext cx="465300" cy="0"/>
          </a:xfrm>
          <a:prstGeom prst="straightConnector1">
            <a:avLst/>
          </a:prstGeom>
          <a:noFill/>
          <a:ln w="38100" cap="flat" cmpd="sng">
            <a:solidFill>
              <a:schemeClr val="accent1"/>
            </a:solidFill>
            <a:prstDash val="solid"/>
            <a:round/>
            <a:headEnd type="none" w="med" len="med"/>
            <a:tailEnd type="none" w="med" len="med"/>
          </a:ln>
        </p:spPr>
      </p:cxnSp>
      <p:grpSp>
        <p:nvGrpSpPr>
          <p:cNvPr id="266" name="Google Shape;275;p22">
            <a:extLst>
              <a:ext uri="{FF2B5EF4-FFF2-40B4-BE49-F238E27FC236}">
                <a16:creationId xmlns:a16="http://schemas.microsoft.com/office/drawing/2014/main" id="{220B2B4C-C639-A914-EF49-B0C8ADC86CA3}"/>
              </a:ext>
            </a:extLst>
          </p:cNvPr>
          <p:cNvGrpSpPr/>
          <p:nvPr/>
        </p:nvGrpSpPr>
        <p:grpSpPr>
          <a:xfrm>
            <a:off x="7200140" y="1694091"/>
            <a:ext cx="3878741" cy="1180556"/>
            <a:chOff x="4609415" y="1155800"/>
            <a:chExt cx="3878741" cy="1180556"/>
          </a:xfrm>
        </p:grpSpPr>
        <p:cxnSp>
          <p:nvCxnSpPr>
            <p:cNvPr id="267" name="Google Shape;276;p22">
              <a:extLst>
                <a:ext uri="{FF2B5EF4-FFF2-40B4-BE49-F238E27FC236}">
                  <a16:creationId xmlns:a16="http://schemas.microsoft.com/office/drawing/2014/main" id="{2A7F43F4-1616-6F3E-0C81-D478618C994A}"/>
                </a:ext>
              </a:extLst>
            </p:cNvPr>
            <p:cNvCxnSpPr/>
            <p:nvPr/>
          </p:nvCxnSpPr>
          <p:spPr>
            <a:xfrm>
              <a:off x="6183245" y="13389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8" name="Google Shape;277;p22">
              <a:extLst>
                <a:ext uri="{FF2B5EF4-FFF2-40B4-BE49-F238E27FC236}">
                  <a16:creationId xmlns:a16="http://schemas.microsoft.com/office/drawing/2014/main" id="{47516949-D35B-1B56-41FB-5B483E859AA3}"/>
                </a:ext>
              </a:extLst>
            </p:cNvPr>
            <p:cNvCxnSpPr/>
            <p:nvPr/>
          </p:nvCxnSpPr>
          <p:spPr>
            <a:xfrm>
              <a:off x="6573588" y="14124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69" name="Google Shape;278;p22">
              <a:extLst>
                <a:ext uri="{FF2B5EF4-FFF2-40B4-BE49-F238E27FC236}">
                  <a16:creationId xmlns:a16="http://schemas.microsoft.com/office/drawing/2014/main" id="{2019B9BC-343B-AEA7-CD90-AAA8862A95E8}"/>
                </a:ext>
              </a:extLst>
            </p:cNvPr>
            <p:cNvCxnSpPr/>
            <p:nvPr/>
          </p:nvCxnSpPr>
          <p:spPr>
            <a:xfrm>
              <a:off x="6162425" y="152194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0" name="Google Shape;279;p22">
              <a:extLst>
                <a:ext uri="{FF2B5EF4-FFF2-40B4-BE49-F238E27FC236}">
                  <a16:creationId xmlns:a16="http://schemas.microsoft.com/office/drawing/2014/main" id="{0DDA7608-90F2-2357-6946-CD7289E1E749}"/>
                </a:ext>
              </a:extLst>
            </p:cNvPr>
            <p:cNvCxnSpPr/>
            <p:nvPr/>
          </p:nvCxnSpPr>
          <p:spPr>
            <a:xfrm>
              <a:off x="6810586" y="165274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80;p22">
              <a:extLst>
                <a:ext uri="{FF2B5EF4-FFF2-40B4-BE49-F238E27FC236}">
                  <a16:creationId xmlns:a16="http://schemas.microsoft.com/office/drawing/2014/main" id="{271A6FF7-AA58-EC2D-4DAD-5492CDE06DB2}"/>
                </a:ext>
              </a:extLst>
            </p:cNvPr>
            <p:cNvCxnSpPr/>
            <p:nvPr/>
          </p:nvCxnSpPr>
          <p:spPr>
            <a:xfrm>
              <a:off x="6699230" y="11558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2" name="Google Shape;281;p22">
              <a:extLst>
                <a:ext uri="{FF2B5EF4-FFF2-40B4-BE49-F238E27FC236}">
                  <a16:creationId xmlns:a16="http://schemas.microsoft.com/office/drawing/2014/main" id="{2A4A6D55-8538-F7CD-0B65-DA8F5AC8D828}"/>
                </a:ext>
              </a:extLst>
            </p:cNvPr>
            <p:cNvCxnSpPr/>
            <p:nvPr/>
          </p:nvCxnSpPr>
          <p:spPr>
            <a:xfrm>
              <a:off x="6722238" y="188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3" name="Google Shape;282;p22">
              <a:extLst>
                <a:ext uri="{FF2B5EF4-FFF2-40B4-BE49-F238E27FC236}">
                  <a16:creationId xmlns:a16="http://schemas.microsoft.com/office/drawing/2014/main" id="{890D5220-65FC-CC44-734B-A22E42276F6B}"/>
                </a:ext>
              </a:extLst>
            </p:cNvPr>
            <p:cNvCxnSpPr/>
            <p:nvPr/>
          </p:nvCxnSpPr>
          <p:spPr>
            <a:xfrm>
              <a:off x="7366270" y="1703307"/>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4" name="Google Shape;283;p22">
              <a:extLst>
                <a:ext uri="{FF2B5EF4-FFF2-40B4-BE49-F238E27FC236}">
                  <a16:creationId xmlns:a16="http://schemas.microsoft.com/office/drawing/2014/main" id="{F85D2AD5-8F92-B92C-5BEA-E8EF525E3B89}"/>
                </a:ext>
              </a:extLst>
            </p:cNvPr>
            <p:cNvCxnSpPr/>
            <p:nvPr/>
          </p:nvCxnSpPr>
          <p:spPr>
            <a:xfrm>
              <a:off x="7981982" y="168228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5" name="Google Shape;284;p22">
              <a:extLst>
                <a:ext uri="{FF2B5EF4-FFF2-40B4-BE49-F238E27FC236}">
                  <a16:creationId xmlns:a16="http://schemas.microsoft.com/office/drawing/2014/main" id="{CB4DB20F-95EF-C966-B939-1A4E4904849D}"/>
                </a:ext>
              </a:extLst>
            </p:cNvPr>
            <p:cNvCxnSpPr/>
            <p:nvPr/>
          </p:nvCxnSpPr>
          <p:spPr>
            <a:xfrm>
              <a:off x="7005689" y="180354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6" name="Google Shape;285;p22">
              <a:extLst>
                <a:ext uri="{FF2B5EF4-FFF2-40B4-BE49-F238E27FC236}">
                  <a16:creationId xmlns:a16="http://schemas.microsoft.com/office/drawing/2014/main" id="{D92C7619-FE7C-B630-3670-09B5658F0127}"/>
                </a:ext>
              </a:extLst>
            </p:cNvPr>
            <p:cNvCxnSpPr/>
            <p:nvPr/>
          </p:nvCxnSpPr>
          <p:spPr>
            <a:xfrm>
              <a:off x="7300469" y="192865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7" name="Google Shape;286;p22">
              <a:extLst>
                <a:ext uri="{FF2B5EF4-FFF2-40B4-BE49-F238E27FC236}">
                  <a16:creationId xmlns:a16="http://schemas.microsoft.com/office/drawing/2014/main" id="{5764253F-C194-B8A0-09A8-DAFE20D5C959}"/>
                </a:ext>
              </a:extLst>
            </p:cNvPr>
            <p:cNvCxnSpPr/>
            <p:nvPr/>
          </p:nvCxnSpPr>
          <p:spPr>
            <a:xfrm>
              <a:off x="7803626" y="157257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8" name="Google Shape;287;p22">
              <a:extLst>
                <a:ext uri="{FF2B5EF4-FFF2-40B4-BE49-F238E27FC236}">
                  <a16:creationId xmlns:a16="http://schemas.microsoft.com/office/drawing/2014/main" id="{E9129CD4-C5B2-8995-2C84-6AFEA9F973D0}"/>
                </a:ext>
              </a:extLst>
            </p:cNvPr>
            <p:cNvCxnSpPr/>
            <p:nvPr/>
          </p:nvCxnSpPr>
          <p:spPr>
            <a:xfrm>
              <a:off x="5251955" y="1850944"/>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79" name="Google Shape;288;p22">
              <a:extLst>
                <a:ext uri="{FF2B5EF4-FFF2-40B4-BE49-F238E27FC236}">
                  <a16:creationId xmlns:a16="http://schemas.microsoft.com/office/drawing/2014/main" id="{A5179B98-B9A0-5106-B70A-36E06977A772}"/>
                </a:ext>
              </a:extLst>
            </p:cNvPr>
            <p:cNvCxnSpPr/>
            <p:nvPr/>
          </p:nvCxnSpPr>
          <p:spPr>
            <a:xfrm>
              <a:off x="5630663" y="218783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0" name="Google Shape;289;p22">
              <a:extLst>
                <a:ext uri="{FF2B5EF4-FFF2-40B4-BE49-F238E27FC236}">
                  <a16:creationId xmlns:a16="http://schemas.microsoft.com/office/drawing/2014/main" id="{DC88CE14-91D3-F890-8838-D827F722C9B2}"/>
                </a:ext>
              </a:extLst>
            </p:cNvPr>
            <p:cNvCxnSpPr/>
            <p:nvPr/>
          </p:nvCxnSpPr>
          <p:spPr>
            <a:xfrm>
              <a:off x="5416434" y="2050149"/>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1" name="Google Shape;290;p22">
              <a:extLst>
                <a:ext uri="{FF2B5EF4-FFF2-40B4-BE49-F238E27FC236}">
                  <a16:creationId xmlns:a16="http://schemas.microsoft.com/office/drawing/2014/main" id="{E02AC9D6-90E5-6A08-9B64-309C7A09A082}"/>
                </a:ext>
              </a:extLst>
            </p:cNvPr>
            <p:cNvCxnSpPr/>
            <p:nvPr/>
          </p:nvCxnSpPr>
          <p:spPr>
            <a:xfrm>
              <a:off x="7133620" y="122498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2" name="Google Shape;291;p22">
              <a:extLst>
                <a:ext uri="{FF2B5EF4-FFF2-40B4-BE49-F238E27FC236}">
                  <a16:creationId xmlns:a16="http://schemas.microsoft.com/office/drawing/2014/main" id="{EAFA54A6-1FA9-FC4F-81BB-9E6026B2CA46}"/>
                </a:ext>
              </a:extLst>
            </p:cNvPr>
            <p:cNvCxnSpPr/>
            <p:nvPr/>
          </p:nvCxnSpPr>
          <p:spPr>
            <a:xfrm>
              <a:off x="7067819" y="14517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3" name="Google Shape;292;p22">
              <a:extLst>
                <a:ext uri="{FF2B5EF4-FFF2-40B4-BE49-F238E27FC236}">
                  <a16:creationId xmlns:a16="http://schemas.microsoft.com/office/drawing/2014/main" id="{0A408D8E-811C-086F-1A17-702A626A75F4}"/>
                </a:ext>
              </a:extLst>
            </p:cNvPr>
            <p:cNvCxnSpPr/>
            <p:nvPr/>
          </p:nvCxnSpPr>
          <p:spPr>
            <a:xfrm>
              <a:off x="4609415" y="233635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4" name="Google Shape;293;p22">
              <a:extLst>
                <a:ext uri="{FF2B5EF4-FFF2-40B4-BE49-F238E27FC236}">
                  <a16:creationId xmlns:a16="http://schemas.microsoft.com/office/drawing/2014/main" id="{3D78641D-BE4B-6B31-61ED-FF0AC72C4F6B}"/>
                </a:ext>
              </a:extLst>
            </p:cNvPr>
            <p:cNvCxnSpPr/>
            <p:nvPr/>
          </p:nvCxnSpPr>
          <p:spPr>
            <a:xfrm>
              <a:off x="7611590" y="14531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5" name="Google Shape;294;p22">
              <a:extLst>
                <a:ext uri="{FF2B5EF4-FFF2-40B4-BE49-F238E27FC236}">
                  <a16:creationId xmlns:a16="http://schemas.microsoft.com/office/drawing/2014/main" id="{68E7B21C-1F04-6E61-D5B9-DF2DC75A4387}"/>
                </a:ext>
              </a:extLst>
            </p:cNvPr>
            <p:cNvCxnSpPr/>
            <p:nvPr/>
          </p:nvCxnSpPr>
          <p:spPr>
            <a:xfrm>
              <a:off x="8022856" y="1289512"/>
              <a:ext cx="465300" cy="0"/>
            </a:xfrm>
            <a:prstGeom prst="straightConnector1">
              <a:avLst/>
            </a:prstGeom>
            <a:noFill/>
            <a:ln w="38100" cap="flat" cmpd="sng">
              <a:solidFill>
                <a:schemeClr val="accent1"/>
              </a:solidFill>
              <a:prstDash val="solid"/>
              <a:round/>
              <a:headEnd type="none" w="med" len="med"/>
              <a:tailEnd type="none" w="med" len="med"/>
            </a:ln>
          </p:spPr>
        </p:cxnSp>
      </p:grpSp>
      <p:grpSp>
        <p:nvGrpSpPr>
          <p:cNvPr id="286" name="Google Shape;275;p22">
            <a:extLst>
              <a:ext uri="{FF2B5EF4-FFF2-40B4-BE49-F238E27FC236}">
                <a16:creationId xmlns:a16="http://schemas.microsoft.com/office/drawing/2014/main" id="{25369C86-428C-8EE8-8712-BF032C990D9D}"/>
              </a:ext>
            </a:extLst>
          </p:cNvPr>
          <p:cNvGrpSpPr/>
          <p:nvPr/>
        </p:nvGrpSpPr>
        <p:grpSpPr>
          <a:xfrm>
            <a:off x="6958192" y="1719131"/>
            <a:ext cx="4185314" cy="1129493"/>
            <a:chOff x="4452166" y="1338988"/>
            <a:chExt cx="4185314" cy="1129493"/>
          </a:xfrm>
        </p:grpSpPr>
        <p:cxnSp>
          <p:nvCxnSpPr>
            <p:cNvPr id="287" name="Google Shape;276;p22">
              <a:extLst>
                <a:ext uri="{FF2B5EF4-FFF2-40B4-BE49-F238E27FC236}">
                  <a16:creationId xmlns:a16="http://schemas.microsoft.com/office/drawing/2014/main" id="{7D12D4E6-90E0-9675-A70A-F9B1815916E5}"/>
                </a:ext>
              </a:extLst>
            </p:cNvPr>
            <p:cNvCxnSpPr/>
            <p:nvPr/>
          </p:nvCxnSpPr>
          <p:spPr>
            <a:xfrm>
              <a:off x="6183245" y="133898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8" name="Google Shape;277;p22">
              <a:extLst>
                <a:ext uri="{FF2B5EF4-FFF2-40B4-BE49-F238E27FC236}">
                  <a16:creationId xmlns:a16="http://schemas.microsoft.com/office/drawing/2014/main" id="{37678547-0545-BFBB-852C-178FFBEA7912}"/>
                </a:ext>
              </a:extLst>
            </p:cNvPr>
            <p:cNvCxnSpPr/>
            <p:nvPr/>
          </p:nvCxnSpPr>
          <p:spPr>
            <a:xfrm>
              <a:off x="6573588" y="141242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89" name="Google Shape;278;p22">
              <a:extLst>
                <a:ext uri="{FF2B5EF4-FFF2-40B4-BE49-F238E27FC236}">
                  <a16:creationId xmlns:a16="http://schemas.microsoft.com/office/drawing/2014/main" id="{C583A3E4-9B0F-B838-CA96-294E66D636BD}"/>
                </a:ext>
              </a:extLst>
            </p:cNvPr>
            <p:cNvCxnSpPr/>
            <p:nvPr/>
          </p:nvCxnSpPr>
          <p:spPr>
            <a:xfrm>
              <a:off x="6363445" y="18007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0" name="Google Shape;279;p22">
              <a:extLst>
                <a:ext uri="{FF2B5EF4-FFF2-40B4-BE49-F238E27FC236}">
                  <a16:creationId xmlns:a16="http://schemas.microsoft.com/office/drawing/2014/main" id="{655C72BD-5EBC-6CFA-DA0F-AF2EE07D3A29}"/>
                </a:ext>
              </a:extLst>
            </p:cNvPr>
            <p:cNvCxnSpPr/>
            <p:nvPr/>
          </p:nvCxnSpPr>
          <p:spPr>
            <a:xfrm>
              <a:off x="6187981" y="1973562"/>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1" name="Google Shape;280;p22">
              <a:extLst>
                <a:ext uri="{FF2B5EF4-FFF2-40B4-BE49-F238E27FC236}">
                  <a16:creationId xmlns:a16="http://schemas.microsoft.com/office/drawing/2014/main" id="{6BE16E55-F703-8389-9AFE-F7163E437342}"/>
                </a:ext>
              </a:extLst>
            </p:cNvPr>
            <p:cNvCxnSpPr/>
            <p:nvPr/>
          </p:nvCxnSpPr>
          <p:spPr>
            <a:xfrm>
              <a:off x="4871354" y="222237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2" name="Google Shape;281;p22">
              <a:extLst>
                <a:ext uri="{FF2B5EF4-FFF2-40B4-BE49-F238E27FC236}">
                  <a16:creationId xmlns:a16="http://schemas.microsoft.com/office/drawing/2014/main" id="{9BB0B711-A979-BBC3-3D3C-DFF3BDC82117}"/>
                </a:ext>
              </a:extLst>
            </p:cNvPr>
            <p:cNvCxnSpPr/>
            <p:nvPr/>
          </p:nvCxnSpPr>
          <p:spPr>
            <a:xfrm>
              <a:off x="6722238" y="188247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3" name="Google Shape;282;p22">
              <a:extLst>
                <a:ext uri="{FF2B5EF4-FFF2-40B4-BE49-F238E27FC236}">
                  <a16:creationId xmlns:a16="http://schemas.microsoft.com/office/drawing/2014/main" id="{A44FA27B-CEF2-85FF-5A4D-2C41DE39ADCA}"/>
                </a:ext>
              </a:extLst>
            </p:cNvPr>
            <p:cNvCxnSpPr/>
            <p:nvPr/>
          </p:nvCxnSpPr>
          <p:spPr>
            <a:xfrm>
              <a:off x="7371095" y="176225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4" name="Google Shape;283;p22">
              <a:extLst>
                <a:ext uri="{FF2B5EF4-FFF2-40B4-BE49-F238E27FC236}">
                  <a16:creationId xmlns:a16="http://schemas.microsoft.com/office/drawing/2014/main" id="{B04E03F0-1420-B9CA-9B5D-3C58E5B4B9CB}"/>
                </a:ext>
              </a:extLst>
            </p:cNvPr>
            <p:cNvCxnSpPr/>
            <p:nvPr/>
          </p:nvCxnSpPr>
          <p:spPr>
            <a:xfrm>
              <a:off x="5410291" y="246848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5" name="Google Shape;284;p22">
              <a:extLst>
                <a:ext uri="{FF2B5EF4-FFF2-40B4-BE49-F238E27FC236}">
                  <a16:creationId xmlns:a16="http://schemas.microsoft.com/office/drawing/2014/main" id="{3D7B70A6-EC15-CEFC-499B-A7684755B200}"/>
                </a:ext>
              </a:extLst>
            </p:cNvPr>
            <p:cNvCxnSpPr/>
            <p:nvPr/>
          </p:nvCxnSpPr>
          <p:spPr>
            <a:xfrm>
              <a:off x="7655675" y="1951300"/>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6" name="Google Shape;285;p22">
              <a:extLst>
                <a:ext uri="{FF2B5EF4-FFF2-40B4-BE49-F238E27FC236}">
                  <a16:creationId xmlns:a16="http://schemas.microsoft.com/office/drawing/2014/main" id="{AA67CF93-C3B2-DDAA-3A3E-44EB658460B6}"/>
                </a:ext>
              </a:extLst>
            </p:cNvPr>
            <p:cNvCxnSpPr/>
            <p:nvPr/>
          </p:nvCxnSpPr>
          <p:spPr>
            <a:xfrm>
              <a:off x="6851357" y="1695416"/>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7" name="Google Shape;286;p22">
              <a:extLst>
                <a:ext uri="{FF2B5EF4-FFF2-40B4-BE49-F238E27FC236}">
                  <a16:creationId xmlns:a16="http://schemas.microsoft.com/office/drawing/2014/main" id="{6C02A3D5-281D-8D8E-D721-312C61F7C0F2}"/>
                </a:ext>
              </a:extLst>
            </p:cNvPr>
            <p:cNvCxnSpPr/>
            <p:nvPr/>
          </p:nvCxnSpPr>
          <p:spPr>
            <a:xfrm>
              <a:off x="4543998" y="2106105"/>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8" name="Google Shape;287;p22">
              <a:extLst>
                <a:ext uri="{FF2B5EF4-FFF2-40B4-BE49-F238E27FC236}">
                  <a16:creationId xmlns:a16="http://schemas.microsoft.com/office/drawing/2014/main" id="{94564AC3-53A1-7596-1F4A-B862D15F12A4}"/>
                </a:ext>
              </a:extLst>
            </p:cNvPr>
            <p:cNvCxnSpPr/>
            <p:nvPr/>
          </p:nvCxnSpPr>
          <p:spPr>
            <a:xfrm>
              <a:off x="7952307" y="2086801"/>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299" name="Google Shape;288;p22">
              <a:extLst>
                <a:ext uri="{FF2B5EF4-FFF2-40B4-BE49-F238E27FC236}">
                  <a16:creationId xmlns:a16="http://schemas.microsoft.com/office/drawing/2014/main" id="{372EE500-6BD5-E49F-223F-71734B3DA301}"/>
                </a:ext>
              </a:extLst>
            </p:cNvPr>
            <p:cNvCxnSpPr/>
            <p:nvPr/>
          </p:nvCxnSpPr>
          <p:spPr>
            <a:xfrm>
              <a:off x="5096824" y="235994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0" name="Google Shape;289;p22">
              <a:extLst>
                <a:ext uri="{FF2B5EF4-FFF2-40B4-BE49-F238E27FC236}">
                  <a16:creationId xmlns:a16="http://schemas.microsoft.com/office/drawing/2014/main" id="{AB8035F4-ED54-AEEF-EA28-90CC2C93C089}"/>
                </a:ext>
              </a:extLst>
            </p:cNvPr>
            <p:cNvCxnSpPr/>
            <p:nvPr/>
          </p:nvCxnSpPr>
          <p:spPr>
            <a:xfrm>
              <a:off x="4452166" y="234598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1" name="Google Shape;291;p22">
              <a:extLst>
                <a:ext uri="{FF2B5EF4-FFF2-40B4-BE49-F238E27FC236}">
                  <a16:creationId xmlns:a16="http://schemas.microsoft.com/office/drawing/2014/main" id="{23C08ED7-9D09-D425-D9F2-3D5FA421DFF5}"/>
                </a:ext>
              </a:extLst>
            </p:cNvPr>
            <p:cNvCxnSpPr/>
            <p:nvPr/>
          </p:nvCxnSpPr>
          <p:spPr>
            <a:xfrm>
              <a:off x="7067819" y="145173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2" name="Google Shape;292;p22">
              <a:extLst>
                <a:ext uri="{FF2B5EF4-FFF2-40B4-BE49-F238E27FC236}">
                  <a16:creationId xmlns:a16="http://schemas.microsoft.com/office/drawing/2014/main" id="{902CB4C1-A962-305B-6450-DA10A24A4CB5}"/>
                </a:ext>
              </a:extLst>
            </p:cNvPr>
            <p:cNvCxnSpPr/>
            <p:nvPr/>
          </p:nvCxnSpPr>
          <p:spPr>
            <a:xfrm>
              <a:off x="8172180" y="1652863"/>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3" name="Google Shape;293;p22">
              <a:extLst>
                <a:ext uri="{FF2B5EF4-FFF2-40B4-BE49-F238E27FC236}">
                  <a16:creationId xmlns:a16="http://schemas.microsoft.com/office/drawing/2014/main" id="{0493C16B-6415-AE79-9212-3C9299160C54}"/>
                </a:ext>
              </a:extLst>
            </p:cNvPr>
            <p:cNvCxnSpPr/>
            <p:nvPr/>
          </p:nvCxnSpPr>
          <p:spPr>
            <a:xfrm>
              <a:off x="7622100" y="1505738"/>
              <a:ext cx="465300" cy="0"/>
            </a:xfrm>
            <a:prstGeom prst="straightConnector1">
              <a:avLst/>
            </a:prstGeom>
            <a:noFill/>
            <a:ln w="38100" cap="flat" cmpd="sng">
              <a:solidFill>
                <a:schemeClr val="accent1"/>
              </a:solidFill>
              <a:prstDash val="solid"/>
              <a:round/>
              <a:headEnd type="none" w="med" len="med"/>
              <a:tailEnd type="none" w="med" len="med"/>
            </a:ln>
          </p:spPr>
        </p:cxnSp>
        <p:cxnSp>
          <p:nvCxnSpPr>
            <p:cNvPr id="304" name="Google Shape;294;p22">
              <a:extLst>
                <a:ext uri="{FF2B5EF4-FFF2-40B4-BE49-F238E27FC236}">
                  <a16:creationId xmlns:a16="http://schemas.microsoft.com/office/drawing/2014/main" id="{42786D37-E477-5D27-8389-ECB1C9FD8137}"/>
                </a:ext>
              </a:extLst>
            </p:cNvPr>
            <p:cNvCxnSpPr/>
            <p:nvPr/>
          </p:nvCxnSpPr>
          <p:spPr>
            <a:xfrm>
              <a:off x="7864300" y="1338988"/>
              <a:ext cx="465300" cy="0"/>
            </a:xfrm>
            <a:prstGeom prst="straightConnector1">
              <a:avLst/>
            </a:prstGeom>
            <a:noFill/>
            <a:ln w="38100" cap="flat" cmpd="sng">
              <a:solidFill>
                <a:schemeClr val="accent1"/>
              </a:solidFill>
              <a:prstDash val="solid"/>
              <a:round/>
              <a:headEnd type="none" w="med" len="med"/>
              <a:tailEnd type="none" w="med" len="med"/>
            </a:ln>
          </p:spPr>
        </p:cxnSp>
      </p:grpSp>
      <p:cxnSp>
        <p:nvCxnSpPr>
          <p:cNvPr id="306" name="Google Shape;270;p22">
            <a:extLst>
              <a:ext uri="{FF2B5EF4-FFF2-40B4-BE49-F238E27FC236}">
                <a16:creationId xmlns:a16="http://schemas.microsoft.com/office/drawing/2014/main" id="{F731A115-2785-6C74-2F3F-A29CA15D3B6B}"/>
              </a:ext>
            </a:extLst>
          </p:cNvPr>
          <p:cNvCxnSpPr/>
          <p:nvPr/>
        </p:nvCxnSpPr>
        <p:spPr>
          <a:xfrm>
            <a:off x="7562877" y="560895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7" name="Google Shape;256;p22">
            <a:extLst>
              <a:ext uri="{FF2B5EF4-FFF2-40B4-BE49-F238E27FC236}">
                <a16:creationId xmlns:a16="http://schemas.microsoft.com/office/drawing/2014/main" id="{755F380D-45A0-73CB-330F-AF545ADDA07D}"/>
              </a:ext>
            </a:extLst>
          </p:cNvPr>
          <p:cNvCxnSpPr/>
          <p:nvPr/>
        </p:nvCxnSpPr>
        <p:spPr>
          <a:xfrm>
            <a:off x="8802246"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8" name="Google Shape;257;p22">
            <a:extLst>
              <a:ext uri="{FF2B5EF4-FFF2-40B4-BE49-F238E27FC236}">
                <a16:creationId xmlns:a16="http://schemas.microsoft.com/office/drawing/2014/main" id="{E84F945A-20BA-DBE8-0176-2430D9C29118}"/>
              </a:ext>
            </a:extLst>
          </p:cNvPr>
          <p:cNvCxnSpPr/>
          <p:nvPr/>
        </p:nvCxnSpPr>
        <p:spPr>
          <a:xfrm>
            <a:off x="7562877" y="56933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09" name="Google Shape;258;p22">
            <a:extLst>
              <a:ext uri="{FF2B5EF4-FFF2-40B4-BE49-F238E27FC236}">
                <a16:creationId xmlns:a16="http://schemas.microsoft.com/office/drawing/2014/main" id="{6EC5EE64-2C8A-6B18-131F-536C5F5773A5}"/>
              </a:ext>
            </a:extLst>
          </p:cNvPr>
          <p:cNvCxnSpPr/>
          <p:nvPr/>
        </p:nvCxnSpPr>
        <p:spPr>
          <a:xfrm>
            <a:off x="7324522"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0" name="Google Shape;259;p22">
            <a:extLst>
              <a:ext uri="{FF2B5EF4-FFF2-40B4-BE49-F238E27FC236}">
                <a16:creationId xmlns:a16="http://schemas.microsoft.com/office/drawing/2014/main" id="{E0C6712A-55D2-B888-E9DF-AC250885B950}"/>
              </a:ext>
            </a:extLst>
          </p:cNvPr>
          <p:cNvCxnSpPr/>
          <p:nvPr/>
        </p:nvCxnSpPr>
        <p:spPr>
          <a:xfrm>
            <a:off x="7354343" y="6433649"/>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260;p22">
            <a:extLst>
              <a:ext uri="{FF2B5EF4-FFF2-40B4-BE49-F238E27FC236}">
                <a16:creationId xmlns:a16="http://schemas.microsoft.com/office/drawing/2014/main" id="{8B119CFB-D8A0-AD67-C0E8-8A9EFE398660}"/>
              </a:ext>
            </a:extLst>
          </p:cNvPr>
          <p:cNvCxnSpPr/>
          <p:nvPr/>
        </p:nvCxnSpPr>
        <p:spPr>
          <a:xfrm>
            <a:off x="8125613" y="645467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2" name="Google Shape;261;p22">
            <a:extLst>
              <a:ext uri="{FF2B5EF4-FFF2-40B4-BE49-F238E27FC236}">
                <a16:creationId xmlns:a16="http://schemas.microsoft.com/office/drawing/2014/main" id="{FF96B554-5106-9515-86C4-19660A9B155C}"/>
              </a:ext>
            </a:extLst>
          </p:cNvPr>
          <p:cNvCxnSpPr/>
          <p:nvPr/>
        </p:nvCxnSpPr>
        <p:spPr>
          <a:xfrm>
            <a:off x="7916317" y="62518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3" name="Google Shape;262;p22">
            <a:extLst>
              <a:ext uri="{FF2B5EF4-FFF2-40B4-BE49-F238E27FC236}">
                <a16:creationId xmlns:a16="http://schemas.microsoft.com/office/drawing/2014/main" id="{3004D659-3A35-7DDE-7B9F-E6BCE7516315}"/>
              </a:ext>
            </a:extLst>
          </p:cNvPr>
          <p:cNvCxnSpPr/>
          <p:nvPr/>
        </p:nvCxnSpPr>
        <p:spPr>
          <a:xfrm>
            <a:off x="7672089" y="581050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4" name="Google Shape;263;p22">
            <a:extLst>
              <a:ext uri="{FF2B5EF4-FFF2-40B4-BE49-F238E27FC236}">
                <a16:creationId xmlns:a16="http://schemas.microsoft.com/office/drawing/2014/main" id="{443AC5F1-3526-A91C-774D-FDAF9FDFD0D7}"/>
              </a:ext>
            </a:extLst>
          </p:cNvPr>
          <p:cNvCxnSpPr/>
          <p:nvPr/>
        </p:nvCxnSpPr>
        <p:spPr>
          <a:xfrm>
            <a:off x="9262220" y="560895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5" name="Google Shape;264;p22">
            <a:extLst>
              <a:ext uri="{FF2B5EF4-FFF2-40B4-BE49-F238E27FC236}">
                <a16:creationId xmlns:a16="http://schemas.microsoft.com/office/drawing/2014/main" id="{751EBB71-7C42-E969-C593-4409BF118005}"/>
              </a:ext>
            </a:extLst>
          </p:cNvPr>
          <p:cNvCxnSpPr/>
          <p:nvPr/>
        </p:nvCxnSpPr>
        <p:spPr>
          <a:xfrm>
            <a:off x="8519425" y="6247443"/>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6" name="Google Shape;265;p22">
            <a:extLst>
              <a:ext uri="{FF2B5EF4-FFF2-40B4-BE49-F238E27FC236}">
                <a16:creationId xmlns:a16="http://schemas.microsoft.com/office/drawing/2014/main" id="{D3FDFA99-F700-279C-DC52-8C447E607515}"/>
              </a:ext>
            </a:extLst>
          </p:cNvPr>
          <p:cNvCxnSpPr/>
          <p:nvPr/>
        </p:nvCxnSpPr>
        <p:spPr>
          <a:xfrm>
            <a:off x="7839027" y="602687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7" name="Google Shape;266;p22">
            <a:extLst>
              <a:ext uri="{FF2B5EF4-FFF2-40B4-BE49-F238E27FC236}">
                <a16:creationId xmlns:a16="http://schemas.microsoft.com/office/drawing/2014/main" id="{0BACF186-62A2-2F41-020F-54ABD8047AEE}"/>
              </a:ext>
            </a:extLst>
          </p:cNvPr>
          <p:cNvCxnSpPr/>
          <p:nvPr/>
        </p:nvCxnSpPr>
        <p:spPr>
          <a:xfrm>
            <a:off x="9299778" y="594330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8" name="Google Shape;267;p22">
            <a:extLst>
              <a:ext uri="{FF2B5EF4-FFF2-40B4-BE49-F238E27FC236}">
                <a16:creationId xmlns:a16="http://schemas.microsoft.com/office/drawing/2014/main" id="{5D5FA637-8D31-5052-6FF3-E497A035B108}"/>
              </a:ext>
            </a:extLst>
          </p:cNvPr>
          <p:cNvCxnSpPr/>
          <p:nvPr/>
        </p:nvCxnSpPr>
        <p:spPr>
          <a:xfrm>
            <a:off x="9537164" y="6251881"/>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19" name="Google Shape;268;p22">
            <a:extLst>
              <a:ext uri="{FF2B5EF4-FFF2-40B4-BE49-F238E27FC236}">
                <a16:creationId xmlns:a16="http://schemas.microsoft.com/office/drawing/2014/main" id="{3E0773B6-3F2E-41DB-8F21-FD0186226AB7}"/>
              </a:ext>
            </a:extLst>
          </p:cNvPr>
          <p:cNvCxnSpPr/>
          <p:nvPr/>
        </p:nvCxnSpPr>
        <p:spPr>
          <a:xfrm>
            <a:off x="8338872" y="609109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0" name="Google Shape;269;p22">
            <a:extLst>
              <a:ext uri="{FF2B5EF4-FFF2-40B4-BE49-F238E27FC236}">
                <a16:creationId xmlns:a16="http://schemas.microsoft.com/office/drawing/2014/main" id="{5D926559-A2FA-E060-AB14-D4C933B6C3A8}"/>
              </a:ext>
            </a:extLst>
          </p:cNvPr>
          <p:cNvCxnSpPr/>
          <p:nvPr/>
        </p:nvCxnSpPr>
        <p:spPr>
          <a:xfrm>
            <a:off x="8098309" y="543091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1" name="Google Shape;271;p22">
            <a:extLst>
              <a:ext uri="{FF2B5EF4-FFF2-40B4-BE49-F238E27FC236}">
                <a16:creationId xmlns:a16="http://schemas.microsoft.com/office/drawing/2014/main" id="{4437D4B3-F004-0EB3-F4DB-2B90398DD01B}"/>
              </a:ext>
            </a:extLst>
          </p:cNvPr>
          <p:cNvCxnSpPr/>
          <p:nvPr/>
        </p:nvCxnSpPr>
        <p:spPr>
          <a:xfrm>
            <a:off x="8644226" y="571148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2" name="Google Shape;272;p22">
            <a:extLst>
              <a:ext uri="{FF2B5EF4-FFF2-40B4-BE49-F238E27FC236}">
                <a16:creationId xmlns:a16="http://schemas.microsoft.com/office/drawing/2014/main" id="{210935BB-0355-3FEC-77CD-AA346668EFD3}"/>
              </a:ext>
            </a:extLst>
          </p:cNvPr>
          <p:cNvCxnSpPr/>
          <p:nvPr/>
        </p:nvCxnSpPr>
        <p:spPr>
          <a:xfrm>
            <a:off x="8210383" y="579799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3" name="Google Shape;273;p22">
            <a:extLst>
              <a:ext uri="{FF2B5EF4-FFF2-40B4-BE49-F238E27FC236}">
                <a16:creationId xmlns:a16="http://schemas.microsoft.com/office/drawing/2014/main" id="{4AFF7E3D-826B-3A33-1B82-2A6AB3B6DA4F}"/>
              </a:ext>
            </a:extLst>
          </p:cNvPr>
          <p:cNvCxnSpPr/>
          <p:nvPr/>
        </p:nvCxnSpPr>
        <p:spPr>
          <a:xfrm>
            <a:off x="7115602" y="548159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4" name="Google Shape;274;p22">
            <a:extLst>
              <a:ext uri="{FF2B5EF4-FFF2-40B4-BE49-F238E27FC236}">
                <a16:creationId xmlns:a16="http://schemas.microsoft.com/office/drawing/2014/main" id="{85EBC8EA-554D-8363-08B9-B3FE55A6475D}"/>
              </a:ext>
            </a:extLst>
          </p:cNvPr>
          <p:cNvCxnSpPr/>
          <p:nvPr/>
        </p:nvCxnSpPr>
        <p:spPr>
          <a:xfrm>
            <a:off x="6693063" y="57628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26" name="Google Shape;276;p22">
            <a:extLst>
              <a:ext uri="{FF2B5EF4-FFF2-40B4-BE49-F238E27FC236}">
                <a16:creationId xmlns:a16="http://schemas.microsoft.com/office/drawing/2014/main" id="{2ABFAEDF-6E3D-7553-EA9B-BE3C77712BE1}"/>
              </a:ext>
            </a:extLst>
          </p:cNvPr>
          <p:cNvCxnSpPr/>
          <p:nvPr/>
        </p:nvCxnSpPr>
        <p:spPr>
          <a:xfrm>
            <a:off x="8559242" y="45599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7" name="Google Shape;277;p22">
            <a:extLst>
              <a:ext uri="{FF2B5EF4-FFF2-40B4-BE49-F238E27FC236}">
                <a16:creationId xmlns:a16="http://schemas.microsoft.com/office/drawing/2014/main" id="{61ED152A-066C-53CF-22DA-FACD734FF0EA}"/>
              </a:ext>
            </a:extLst>
          </p:cNvPr>
          <p:cNvCxnSpPr/>
          <p:nvPr/>
        </p:nvCxnSpPr>
        <p:spPr>
          <a:xfrm>
            <a:off x="9058930" y="44850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8" name="Google Shape;278;p22">
            <a:extLst>
              <a:ext uri="{FF2B5EF4-FFF2-40B4-BE49-F238E27FC236}">
                <a16:creationId xmlns:a16="http://schemas.microsoft.com/office/drawing/2014/main" id="{83412E89-8405-DF5D-78C5-F1EABC0E60E6}"/>
              </a:ext>
            </a:extLst>
          </p:cNvPr>
          <p:cNvCxnSpPr/>
          <p:nvPr/>
        </p:nvCxnSpPr>
        <p:spPr>
          <a:xfrm>
            <a:off x="8808255" y="480983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29" name="Google Shape;279;p22">
            <a:extLst>
              <a:ext uri="{FF2B5EF4-FFF2-40B4-BE49-F238E27FC236}">
                <a16:creationId xmlns:a16="http://schemas.microsoft.com/office/drawing/2014/main" id="{1D19A69B-39E2-92A2-C2E9-9E71384307B2}"/>
              </a:ext>
            </a:extLst>
          </p:cNvPr>
          <p:cNvCxnSpPr/>
          <p:nvPr/>
        </p:nvCxnSpPr>
        <p:spPr>
          <a:xfrm>
            <a:off x="8624380" y="49678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0" name="Google Shape;280;p22">
            <a:extLst>
              <a:ext uri="{FF2B5EF4-FFF2-40B4-BE49-F238E27FC236}">
                <a16:creationId xmlns:a16="http://schemas.microsoft.com/office/drawing/2014/main" id="{508C5995-DB39-CDB4-0BDE-AF2044C9676A}"/>
              </a:ext>
            </a:extLst>
          </p:cNvPr>
          <p:cNvCxnSpPr/>
          <p:nvPr/>
        </p:nvCxnSpPr>
        <p:spPr>
          <a:xfrm>
            <a:off x="9058930" y="5317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1" name="Google Shape;281;p22">
            <a:extLst>
              <a:ext uri="{FF2B5EF4-FFF2-40B4-BE49-F238E27FC236}">
                <a16:creationId xmlns:a16="http://schemas.microsoft.com/office/drawing/2014/main" id="{4E483720-BA9E-2044-145D-6483D8AAB220}"/>
              </a:ext>
            </a:extLst>
          </p:cNvPr>
          <p:cNvCxnSpPr/>
          <p:nvPr/>
        </p:nvCxnSpPr>
        <p:spPr>
          <a:xfrm>
            <a:off x="9207580" y="49678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2" name="Google Shape;282;p22">
            <a:extLst>
              <a:ext uri="{FF2B5EF4-FFF2-40B4-BE49-F238E27FC236}">
                <a16:creationId xmlns:a16="http://schemas.microsoft.com/office/drawing/2014/main" id="{68FDE405-E41C-959E-1D59-E795994F3913}"/>
              </a:ext>
            </a:extLst>
          </p:cNvPr>
          <p:cNvCxnSpPr/>
          <p:nvPr/>
        </p:nvCxnSpPr>
        <p:spPr>
          <a:xfrm>
            <a:off x="9187237" y="553717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3" name="Google Shape;283;p22">
            <a:extLst>
              <a:ext uri="{FF2B5EF4-FFF2-40B4-BE49-F238E27FC236}">
                <a16:creationId xmlns:a16="http://schemas.microsoft.com/office/drawing/2014/main" id="{E5138F75-B39D-5083-D1E9-3685188C566C}"/>
              </a:ext>
            </a:extLst>
          </p:cNvPr>
          <p:cNvCxnSpPr/>
          <p:nvPr/>
        </p:nvCxnSpPr>
        <p:spPr>
          <a:xfrm>
            <a:off x="10572742" y="483914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4" name="Google Shape;284;p22">
            <a:extLst>
              <a:ext uri="{FF2B5EF4-FFF2-40B4-BE49-F238E27FC236}">
                <a16:creationId xmlns:a16="http://schemas.microsoft.com/office/drawing/2014/main" id="{CBA74413-9879-0C5B-B5BC-16F05426DEAE}"/>
              </a:ext>
            </a:extLst>
          </p:cNvPr>
          <p:cNvCxnSpPr/>
          <p:nvPr/>
        </p:nvCxnSpPr>
        <p:spPr>
          <a:xfrm>
            <a:off x="10141017" y="503663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5" name="Google Shape;285;p22">
            <a:extLst>
              <a:ext uri="{FF2B5EF4-FFF2-40B4-BE49-F238E27FC236}">
                <a16:creationId xmlns:a16="http://schemas.microsoft.com/office/drawing/2014/main" id="{BAD5AA6A-AACB-5BF0-D062-DC73C553BF81}"/>
              </a:ext>
            </a:extLst>
          </p:cNvPr>
          <p:cNvCxnSpPr/>
          <p:nvPr/>
        </p:nvCxnSpPr>
        <p:spPr>
          <a:xfrm>
            <a:off x="9670892" y="51419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6" name="Google Shape;286;p22">
            <a:extLst>
              <a:ext uri="{FF2B5EF4-FFF2-40B4-BE49-F238E27FC236}">
                <a16:creationId xmlns:a16="http://schemas.microsoft.com/office/drawing/2014/main" id="{43071A42-B373-53EB-8866-9550FA2D220B}"/>
              </a:ext>
            </a:extLst>
          </p:cNvPr>
          <p:cNvCxnSpPr/>
          <p:nvPr/>
        </p:nvCxnSpPr>
        <p:spPr>
          <a:xfrm>
            <a:off x="9670892" y="5440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7" name="Google Shape;287;p22">
            <a:extLst>
              <a:ext uri="{FF2B5EF4-FFF2-40B4-BE49-F238E27FC236}">
                <a16:creationId xmlns:a16="http://schemas.microsoft.com/office/drawing/2014/main" id="{6A7798B8-6BD9-E4A5-0F17-24FE14FA4CD0}"/>
              </a:ext>
            </a:extLst>
          </p:cNvPr>
          <p:cNvCxnSpPr/>
          <p:nvPr/>
        </p:nvCxnSpPr>
        <p:spPr>
          <a:xfrm>
            <a:off x="10540342" y="5194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8" name="Google Shape;288;p22">
            <a:extLst>
              <a:ext uri="{FF2B5EF4-FFF2-40B4-BE49-F238E27FC236}">
                <a16:creationId xmlns:a16="http://schemas.microsoft.com/office/drawing/2014/main" id="{43F33285-99D0-3148-5629-6BD575FD7818}"/>
              </a:ext>
            </a:extLst>
          </p:cNvPr>
          <p:cNvCxnSpPr/>
          <p:nvPr/>
        </p:nvCxnSpPr>
        <p:spPr>
          <a:xfrm>
            <a:off x="10782542" y="50278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39" name="Google Shape;289;p22">
            <a:extLst>
              <a:ext uri="{FF2B5EF4-FFF2-40B4-BE49-F238E27FC236}">
                <a16:creationId xmlns:a16="http://schemas.microsoft.com/office/drawing/2014/main" id="{C8BD5F89-E0DB-095A-40B2-51B94195F796}"/>
              </a:ext>
            </a:extLst>
          </p:cNvPr>
          <p:cNvCxnSpPr/>
          <p:nvPr/>
        </p:nvCxnSpPr>
        <p:spPr>
          <a:xfrm>
            <a:off x="8559230" y="5253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0" name="Google Shape;290;p22">
            <a:extLst>
              <a:ext uri="{FF2B5EF4-FFF2-40B4-BE49-F238E27FC236}">
                <a16:creationId xmlns:a16="http://schemas.microsoft.com/office/drawing/2014/main" id="{18D88BAC-267E-0B51-B0DA-0C32FBB3333C}"/>
              </a:ext>
            </a:extLst>
          </p:cNvPr>
          <p:cNvCxnSpPr/>
          <p:nvPr/>
        </p:nvCxnSpPr>
        <p:spPr>
          <a:xfrm>
            <a:off x="9633961" y="437928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1" name="Google Shape;291;p22">
            <a:extLst>
              <a:ext uri="{FF2B5EF4-FFF2-40B4-BE49-F238E27FC236}">
                <a16:creationId xmlns:a16="http://schemas.microsoft.com/office/drawing/2014/main" id="{B1DE2717-C296-539A-E0D0-C87FDBE43681}"/>
              </a:ext>
            </a:extLst>
          </p:cNvPr>
          <p:cNvCxnSpPr/>
          <p:nvPr/>
        </p:nvCxnSpPr>
        <p:spPr>
          <a:xfrm>
            <a:off x="9524242" y="459106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2" name="Google Shape;292;p22">
            <a:extLst>
              <a:ext uri="{FF2B5EF4-FFF2-40B4-BE49-F238E27FC236}">
                <a16:creationId xmlns:a16="http://schemas.microsoft.com/office/drawing/2014/main" id="{969AA0E3-608D-E933-33DA-3B6C015306D1}"/>
              </a:ext>
            </a:extLst>
          </p:cNvPr>
          <p:cNvCxnSpPr/>
          <p:nvPr/>
        </p:nvCxnSpPr>
        <p:spPr>
          <a:xfrm>
            <a:off x="10678542" y="47381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3" name="Google Shape;293;p22">
            <a:extLst>
              <a:ext uri="{FF2B5EF4-FFF2-40B4-BE49-F238E27FC236}">
                <a16:creationId xmlns:a16="http://schemas.microsoft.com/office/drawing/2014/main" id="{D33027F5-938C-22A4-7ED0-7A10C55A24AB}"/>
              </a:ext>
            </a:extLst>
          </p:cNvPr>
          <p:cNvCxnSpPr/>
          <p:nvPr/>
        </p:nvCxnSpPr>
        <p:spPr>
          <a:xfrm>
            <a:off x="10107442" y="459106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4" name="Google Shape;294;p22">
            <a:extLst>
              <a:ext uri="{FF2B5EF4-FFF2-40B4-BE49-F238E27FC236}">
                <a16:creationId xmlns:a16="http://schemas.microsoft.com/office/drawing/2014/main" id="{31407B79-1BCF-E016-7CE2-D99AA1B4A852}"/>
              </a:ext>
            </a:extLst>
          </p:cNvPr>
          <p:cNvCxnSpPr/>
          <p:nvPr/>
        </p:nvCxnSpPr>
        <p:spPr>
          <a:xfrm>
            <a:off x="10349642" y="442431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46" name="Google Shape;270;p22">
            <a:extLst>
              <a:ext uri="{FF2B5EF4-FFF2-40B4-BE49-F238E27FC236}">
                <a16:creationId xmlns:a16="http://schemas.microsoft.com/office/drawing/2014/main" id="{E1A5575D-6E31-0D48-6EDB-E7D62AFCCB13}"/>
              </a:ext>
            </a:extLst>
          </p:cNvPr>
          <p:cNvCxnSpPr/>
          <p:nvPr/>
        </p:nvCxnSpPr>
        <p:spPr>
          <a:xfrm>
            <a:off x="5241549" y="627653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7" name="Google Shape;256;p22">
            <a:extLst>
              <a:ext uri="{FF2B5EF4-FFF2-40B4-BE49-F238E27FC236}">
                <a16:creationId xmlns:a16="http://schemas.microsoft.com/office/drawing/2014/main" id="{D83DB06F-593F-DAC1-1526-5A8554F0028A}"/>
              </a:ext>
            </a:extLst>
          </p:cNvPr>
          <p:cNvCxnSpPr/>
          <p:nvPr/>
        </p:nvCxnSpPr>
        <p:spPr>
          <a:xfrm>
            <a:off x="4969196" y="6028440"/>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8" name="Google Shape;257;p22">
            <a:extLst>
              <a:ext uri="{FF2B5EF4-FFF2-40B4-BE49-F238E27FC236}">
                <a16:creationId xmlns:a16="http://schemas.microsoft.com/office/drawing/2014/main" id="{0DC114A5-6833-E2CB-84BA-5FFF9CD179BD}"/>
              </a:ext>
            </a:extLst>
          </p:cNvPr>
          <p:cNvCxnSpPr/>
          <p:nvPr/>
        </p:nvCxnSpPr>
        <p:spPr>
          <a:xfrm>
            <a:off x="4029105" y="650146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49" name="Google Shape;258;p22">
            <a:extLst>
              <a:ext uri="{FF2B5EF4-FFF2-40B4-BE49-F238E27FC236}">
                <a16:creationId xmlns:a16="http://schemas.microsoft.com/office/drawing/2014/main" id="{01179B59-E335-9222-54CC-4A8330D592F6}"/>
              </a:ext>
            </a:extLst>
          </p:cNvPr>
          <p:cNvCxnSpPr/>
          <p:nvPr/>
        </p:nvCxnSpPr>
        <p:spPr>
          <a:xfrm>
            <a:off x="5643957" y="562997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0" name="Google Shape;259;p22">
            <a:extLst>
              <a:ext uri="{FF2B5EF4-FFF2-40B4-BE49-F238E27FC236}">
                <a16:creationId xmlns:a16="http://schemas.microsoft.com/office/drawing/2014/main" id="{F54FBC4F-BBC5-B164-6D39-62989417A413}"/>
              </a:ext>
            </a:extLst>
          </p:cNvPr>
          <p:cNvCxnSpPr/>
          <p:nvPr/>
        </p:nvCxnSpPr>
        <p:spPr>
          <a:xfrm>
            <a:off x="4239029" y="611545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1" name="Google Shape;260;p22">
            <a:extLst>
              <a:ext uri="{FF2B5EF4-FFF2-40B4-BE49-F238E27FC236}">
                <a16:creationId xmlns:a16="http://schemas.microsoft.com/office/drawing/2014/main" id="{BF083DF5-350C-B728-638B-84BEE00609AA}"/>
              </a:ext>
            </a:extLst>
          </p:cNvPr>
          <p:cNvCxnSpPr/>
          <p:nvPr/>
        </p:nvCxnSpPr>
        <p:spPr>
          <a:xfrm>
            <a:off x="4353445" y="59654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2" name="Google Shape;261;p22">
            <a:extLst>
              <a:ext uri="{FF2B5EF4-FFF2-40B4-BE49-F238E27FC236}">
                <a16:creationId xmlns:a16="http://schemas.microsoft.com/office/drawing/2014/main" id="{E2530E2A-D61B-0A35-3488-6778A5CE1B97}"/>
              </a:ext>
            </a:extLst>
          </p:cNvPr>
          <p:cNvCxnSpPr/>
          <p:nvPr/>
        </p:nvCxnSpPr>
        <p:spPr>
          <a:xfrm>
            <a:off x="4063505" y="6272902"/>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3" name="Google Shape;262;p22">
            <a:extLst>
              <a:ext uri="{FF2B5EF4-FFF2-40B4-BE49-F238E27FC236}">
                <a16:creationId xmlns:a16="http://schemas.microsoft.com/office/drawing/2014/main" id="{78F4F4DC-0C0A-DF39-70FF-58D34E924567}"/>
              </a:ext>
            </a:extLst>
          </p:cNvPr>
          <p:cNvCxnSpPr/>
          <p:nvPr/>
        </p:nvCxnSpPr>
        <p:spPr>
          <a:xfrm>
            <a:off x="3469292" y="6474376"/>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4" name="Google Shape;263;p22">
            <a:extLst>
              <a:ext uri="{FF2B5EF4-FFF2-40B4-BE49-F238E27FC236}">
                <a16:creationId xmlns:a16="http://schemas.microsoft.com/office/drawing/2014/main" id="{26F48B8E-838C-A1E3-2413-1582C835D547}"/>
              </a:ext>
            </a:extLst>
          </p:cNvPr>
          <p:cNvCxnSpPr/>
          <p:nvPr/>
        </p:nvCxnSpPr>
        <p:spPr>
          <a:xfrm>
            <a:off x="3444086" y="611909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5" name="Google Shape;264;p22">
            <a:extLst>
              <a:ext uri="{FF2B5EF4-FFF2-40B4-BE49-F238E27FC236}">
                <a16:creationId xmlns:a16="http://schemas.microsoft.com/office/drawing/2014/main" id="{8598B407-9243-C16C-2A4D-20D968278C69}"/>
              </a:ext>
            </a:extLst>
          </p:cNvPr>
          <p:cNvCxnSpPr/>
          <p:nvPr/>
        </p:nvCxnSpPr>
        <p:spPr>
          <a:xfrm>
            <a:off x="3725808" y="5655505"/>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6" name="Google Shape;265;p22">
            <a:extLst>
              <a:ext uri="{FF2B5EF4-FFF2-40B4-BE49-F238E27FC236}">
                <a16:creationId xmlns:a16="http://schemas.microsoft.com/office/drawing/2014/main" id="{BC170860-5418-D247-8A5F-BB441B57DC75}"/>
              </a:ext>
            </a:extLst>
          </p:cNvPr>
          <p:cNvCxnSpPr/>
          <p:nvPr/>
        </p:nvCxnSpPr>
        <p:spPr>
          <a:xfrm>
            <a:off x="3330456" y="629835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7" name="Google Shape;266;p22">
            <a:extLst>
              <a:ext uri="{FF2B5EF4-FFF2-40B4-BE49-F238E27FC236}">
                <a16:creationId xmlns:a16="http://schemas.microsoft.com/office/drawing/2014/main" id="{D85745AF-7C30-98AA-3AA6-D7986EF2A317}"/>
              </a:ext>
            </a:extLst>
          </p:cNvPr>
          <p:cNvCxnSpPr/>
          <p:nvPr/>
        </p:nvCxnSpPr>
        <p:spPr>
          <a:xfrm>
            <a:off x="3773729" y="596432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8" name="Google Shape;267;p22">
            <a:extLst>
              <a:ext uri="{FF2B5EF4-FFF2-40B4-BE49-F238E27FC236}">
                <a16:creationId xmlns:a16="http://schemas.microsoft.com/office/drawing/2014/main" id="{75366A50-F004-9F17-BE80-2401F5B1140F}"/>
              </a:ext>
            </a:extLst>
          </p:cNvPr>
          <p:cNvCxnSpPr/>
          <p:nvPr/>
        </p:nvCxnSpPr>
        <p:spPr>
          <a:xfrm>
            <a:off x="3405413" y="578116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59" name="Google Shape;268;p22">
            <a:extLst>
              <a:ext uri="{FF2B5EF4-FFF2-40B4-BE49-F238E27FC236}">
                <a16:creationId xmlns:a16="http://schemas.microsoft.com/office/drawing/2014/main" id="{924A698D-D3AC-E500-85EE-65783DFACF91}"/>
              </a:ext>
            </a:extLst>
          </p:cNvPr>
          <p:cNvCxnSpPr/>
          <p:nvPr/>
        </p:nvCxnSpPr>
        <p:spPr>
          <a:xfrm>
            <a:off x="3308147" y="53100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0" name="Google Shape;269;p22">
            <a:extLst>
              <a:ext uri="{FF2B5EF4-FFF2-40B4-BE49-F238E27FC236}">
                <a16:creationId xmlns:a16="http://schemas.microsoft.com/office/drawing/2014/main" id="{068C9B0F-ED4B-7C5B-3EBB-DEAFAB51F632}"/>
              </a:ext>
            </a:extLst>
          </p:cNvPr>
          <p:cNvCxnSpPr/>
          <p:nvPr/>
        </p:nvCxnSpPr>
        <p:spPr>
          <a:xfrm>
            <a:off x="6773913" y="642740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1" name="Google Shape;271;p22">
            <a:extLst>
              <a:ext uri="{FF2B5EF4-FFF2-40B4-BE49-F238E27FC236}">
                <a16:creationId xmlns:a16="http://schemas.microsoft.com/office/drawing/2014/main" id="{779AB370-E6E0-9D7C-68CE-E0CE23842398}"/>
              </a:ext>
            </a:extLst>
          </p:cNvPr>
          <p:cNvCxnSpPr/>
          <p:nvPr/>
        </p:nvCxnSpPr>
        <p:spPr>
          <a:xfrm>
            <a:off x="5126674" y="5430914"/>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272;p22">
            <a:extLst>
              <a:ext uri="{FF2B5EF4-FFF2-40B4-BE49-F238E27FC236}">
                <a16:creationId xmlns:a16="http://schemas.microsoft.com/office/drawing/2014/main" id="{27954A21-79D3-0106-7AB8-647D7AAC5BCF}"/>
              </a:ext>
            </a:extLst>
          </p:cNvPr>
          <p:cNvCxnSpPr/>
          <p:nvPr/>
        </p:nvCxnSpPr>
        <p:spPr>
          <a:xfrm>
            <a:off x="4102186" y="536323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3" name="Google Shape;273;p22">
            <a:extLst>
              <a:ext uri="{FF2B5EF4-FFF2-40B4-BE49-F238E27FC236}">
                <a16:creationId xmlns:a16="http://schemas.microsoft.com/office/drawing/2014/main" id="{348AEC90-376D-51BE-2B5D-01569A8EE523}"/>
              </a:ext>
            </a:extLst>
          </p:cNvPr>
          <p:cNvCxnSpPr/>
          <p:nvPr/>
        </p:nvCxnSpPr>
        <p:spPr>
          <a:xfrm>
            <a:off x="6379961" y="6170407"/>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364" name="Google Shape;274;p22">
            <a:extLst>
              <a:ext uri="{FF2B5EF4-FFF2-40B4-BE49-F238E27FC236}">
                <a16:creationId xmlns:a16="http://schemas.microsoft.com/office/drawing/2014/main" id="{50A9D99D-3DEB-6E03-A436-06955F8764A1}"/>
              </a:ext>
            </a:extLst>
          </p:cNvPr>
          <p:cNvCxnSpPr/>
          <p:nvPr/>
        </p:nvCxnSpPr>
        <p:spPr>
          <a:xfrm>
            <a:off x="4939068" y="6136478"/>
            <a:ext cx="465300" cy="0"/>
          </a:xfrm>
          <a:prstGeom prst="straightConnector1">
            <a:avLst/>
          </a:prstGeom>
          <a:noFill/>
          <a:ln w="38100" cap="flat" cmpd="sng">
            <a:solidFill>
              <a:schemeClr val="accent4"/>
            </a:solidFill>
            <a:prstDash val="solid"/>
            <a:round/>
            <a:headEnd type="none" w="med" len="med"/>
            <a:tailEnd type="none" w="med" len="med"/>
          </a:ln>
        </p:spPr>
      </p:cxnSp>
      <p:cxnSp>
        <p:nvCxnSpPr>
          <p:cNvPr id="157" name="Google Shape;276;p22">
            <a:extLst>
              <a:ext uri="{FF2B5EF4-FFF2-40B4-BE49-F238E27FC236}">
                <a16:creationId xmlns:a16="http://schemas.microsoft.com/office/drawing/2014/main" id="{DCB1C9CF-2410-F5E8-A5C6-0BB86B73EEAD}"/>
              </a:ext>
            </a:extLst>
          </p:cNvPr>
          <p:cNvCxnSpPr/>
          <p:nvPr/>
        </p:nvCxnSpPr>
        <p:spPr>
          <a:xfrm>
            <a:off x="6201754" y="50391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8" name="Google Shape;277;p22">
            <a:extLst>
              <a:ext uri="{FF2B5EF4-FFF2-40B4-BE49-F238E27FC236}">
                <a16:creationId xmlns:a16="http://schemas.microsoft.com/office/drawing/2014/main" id="{B428C29D-5BC6-853E-647C-0F6CDF63AF07}"/>
              </a:ext>
            </a:extLst>
          </p:cNvPr>
          <p:cNvCxnSpPr/>
          <p:nvPr/>
        </p:nvCxnSpPr>
        <p:spPr>
          <a:xfrm>
            <a:off x="6701442" y="48592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59" name="Google Shape;278;p22">
            <a:extLst>
              <a:ext uri="{FF2B5EF4-FFF2-40B4-BE49-F238E27FC236}">
                <a16:creationId xmlns:a16="http://schemas.microsoft.com/office/drawing/2014/main" id="{0D47D2DF-78D5-7496-5D94-7649B23447F3}"/>
              </a:ext>
            </a:extLst>
          </p:cNvPr>
          <p:cNvCxnSpPr/>
          <p:nvPr/>
        </p:nvCxnSpPr>
        <p:spPr>
          <a:xfrm>
            <a:off x="6450767" y="52890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0" name="Google Shape;279;p22">
            <a:extLst>
              <a:ext uri="{FF2B5EF4-FFF2-40B4-BE49-F238E27FC236}">
                <a16:creationId xmlns:a16="http://schemas.microsoft.com/office/drawing/2014/main" id="{40EFB4B3-BA8C-A9E4-B391-2557D6AF9BB7}"/>
              </a:ext>
            </a:extLst>
          </p:cNvPr>
          <p:cNvCxnSpPr/>
          <p:nvPr/>
        </p:nvCxnSpPr>
        <p:spPr>
          <a:xfrm>
            <a:off x="6266892" y="54470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1" name="Google Shape;280;p22">
            <a:extLst>
              <a:ext uri="{FF2B5EF4-FFF2-40B4-BE49-F238E27FC236}">
                <a16:creationId xmlns:a16="http://schemas.microsoft.com/office/drawing/2014/main" id="{5FB9E792-A707-3233-A389-7FBCA67B256F}"/>
              </a:ext>
            </a:extLst>
          </p:cNvPr>
          <p:cNvCxnSpPr/>
          <p:nvPr/>
        </p:nvCxnSpPr>
        <p:spPr>
          <a:xfrm>
            <a:off x="6829749" y="583152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2" name="Google Shape;281;p22">
            <a:extLst>
              <a:ext uri="{FF2B5EF4-FFF2-40B4-BE49-F238E27FC236}">
                <a16:creationId xmlns:a16="http://schemas.microsoft.com/office/drawing/2014/main" id="{DA5D4E24-ACD3-C159-1768-F5932EED5DBD}"/>
              </a:ext>
            </a:extLst>
          </p:cNvPr>
          <p:cNvCxnSpPr/>
          <p:nvPr/>
        </p:nvCxnSpPr>
        <p:spPr>
          <a:xfrm>
            <a:off x="6850092" y="54470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3" name="Google Shape;282;p22">
            <a:extLst>
              <a:ext uri="{FF2B5EF4-FFF2-40B4-BE49-F238E27FC236}">
                <a16:creationId xmlns:a16="http://schemas.microsoft.com/office/drawing/2014/main" id="{A0E364B2-9A3B-8689-1FED-60C23E785610}"/>
              </a:ext>
            </a:extLst>
          </p:cNvPr>
          <p:cNvCxnSpPr/>
          <p:nvPr/>
        </p:nvCxnSpPr>
        <p:spPr>
          <a:xfrm>
            <a:off x="6562249" y="60884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4" name="Google Shape;283;p22">
            <a:extLst>
              <a:ext uri="{FF2B5EF4-FFF2-40B4-BE49-F238E27FC236}">
                <a16:creationId xmlns:a16="http://schemas.microsoft.com/office/drawing/2014/main" id="{7345C4AA-7380-B434-DB3D-126694D7FF9A}"/>
              </a:ext>
            </a:extLst>
          </p:cNvPr>
          <p:cNvCxnSpPr/>
          <p:nvPr/>
        </p:nvCxnSpPr>
        <p:spPr>
          <a:xfrm>
            <a:off x="8215254" y="531839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5" name="Google Shape;284;p22">
            <a:extLst>
              <a:ext uri="{FF2B5EF4-FFF2-40B4-BE49-F238E27FC236}">
                <a16:creationId xmlns:a16="http://schemas.microsoft.com/office/drawing/2014/main" id="{D369BBBB-087A-F1DF-D13F-7A5444E44D5C}"/>
              </a:ext>
            </a:extLst>
          </p:cNvPr>
          <p:cNvCxnSpPr/>
          <p:nvPr/>
        </p:nvCxnSpPr>
        <p:spPr>
          <a:xfrm>
            <a:off x="7783529" y="551588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6" name="Google Shape;285;p22">
            <a:extLst>
              <a:ext uri="{FF2B5EF4-FFF2-40B4-BE49-F238E27FC236}">
                <a16:creationId xmlns:a16="http://schemas.microsoft.com/office/drawing/2014/main" id="{3B643307-9591-91F8-1990-4FE1043872AB}"/>
              </a:ext>
            </a:extLst>
          </p:cNvPr>
          <p:cNvCxnSpPr/>
          <p:nvPr/>
        </p:nvCxnSpPr>
        <p:spPr>
          <a:xfrm>
            <a:off x="7313404" y="56212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7" name="Google Shape;286;p22">
            <a:extLst>
              <a:ext uri="{FF2B5EF4-FFF2-40B4-BE49-F238E27FC236}">
                <a16:creationId xmlns:a16="http://schemas.microsoft.com/office/drawing/2014/main" id="{EF04874A-4CEC-F377-0B04-A3492DD8CE81}"/>
              </a:ext>
            </a:extLst>
          </p:cNvPr>
          <p:cNvCxnSpPr/>
          <p:nvPr/>
        </p:nvCxnSpPr>
        <p:spPr>
          <a:xfrm>
            <a:off x="7313404" y="591963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8" name="Google Shape;287;p22">
            <a:extLst>
              <a:ext uri="{FF2B5EF4-FFF2-40B4-BE49-F238E27FC236}">
                <a16:creationId xmlns:a16="http://schemas.microsoft.com/office/drawing/2014/main" id="{D1CED252-9D21-AFCA-4885-285231FDBCB1}"/>
              </a:ext>
            </a:extLst>
          </p:cNvPr>
          <p:cNvCxnSpPr/>
          <p:nvPr/>
        </p:nvCxnSpPr>
        <p:spPr>
          <a:xfrm>
            <a:off x="8182854" y="567385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69" name="Google Shape;288;p22">
            <a:extLst>
              <a:ext uri="{FF2B5EF4-FFF2-40B4-BE49-F238E27FC236}">
                <a16:creationId xmlns:a16="http://schemas.microsoft.com/office/drawing/2014/main" id="{E1F7344E-3B62-0FF1-DEDF-07BDB06D660F}"/>
              </a:ext>
            </a:extLst>
          </p:cNvPr>
          <p:cNvCxnSpPr/>
          <p:nvPr/>
        </p:nvCxnSpPr>
        <p:spPr>
          <a:xfrm>
            <a:off x="8425054" y="55071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0" name="Google Shape;289;p22">
            <a:extLst>
              <a:ext uri="{FF2B5EF4-FFF2-40B4-BE49-F238E27FC236}">
                <a16:creationId xmlns:a16="http://schemas.microsoft.com/office/drawing/2014/main" id="{3D976FBE-A1B6-C48F-FAD4-C563FC2D3193}"/>
              </a:ext>
            </a:extLst>
          </p:cNvPr>
          <p:cNvCxnSpPr/>
          <p:nvPr/>
        </p:nvCxnSpPr>
        <p:spPr>
          <a:xfrm>
            <a:off x="6201754" y="562120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1" name="Google Shape;290;p22">
            <a:extLst>
              <a:ext uri="{FF2B5EF4-FFF2-40B4-BE49-F238E27FC236}">
                <a16:creationId xmlns:a16="http://schemas.microsoft.com/office/drawing/2014/main" id="{A85761CE-C749-A097-390C-8AC587F8AE92}"/>
              </a:ext>
            </a:extLst>
          </p:cNvPr>
          <p:cNvCxnSpPr/>
          <p:nvPr/>
        </p:nvCxnSpPr>
        <p:spPr>
          <a:xfrm>
            <a:off x="7350629" y="49123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2" name="Google Shape;291;p22">
            <a:extLst>
              <a:ext uri="{FF2B5EF4-FFF2-40B4-BE49-F238E27FC236}">
                <a16:creationId xmlns:a16="http://schemas.microsoft.com/office/drawing/2014/main" id="{C6A2D4E5-D80F-2A0F-4F23-DFF0BA39EF8E}"/>
              </a:ext>
            </a:extLst>
          </p:cNvPr>
          <p:cNvCxnSpPr/>
          <p:nvPr/>
        </p:nvCxnSpPr>
        <p:spPr>
          <a:xfrm>
            <a:off x="7166754"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3" name="Google Shape;292;p22">
            <a:extLst>
              <a:ext uri="{FF2B5EF4-FFF2-40B4-BE49-F238E27FC236}">
                <a16:creationId xmlns:a16="http://schemas.microsoft.com/office/drawing/2014/main" id="{ABD72A6A-BB1F-7904-B35B-95A194327936}"/>
              </a:ext>
            </a:extLst>
          </p:cNvPr>
          <p:cNvCxnSpPr/>
          <p:nvPr/>
        </p:nvCxnSpPr>
        <p:spPr>
          <a:xfrm>
            <a:off x="8338872"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4" name="Google Shape;293;p22">
            <a:extLst>
              <a:ext uri="{FF2B5EF4-FFF2-40B4-BE49-F238E27FC236}">
                <a16:creationId xmlns:a16="http://schemas.microsoft.com/office/drawing/2014/main" id="{96854BCB-A5A1-387B-2191-2E2381C2637C}"/>
              </a:ext>
            </a:extLst>
          </p:cNvPr>
          <p:cNvCxnSpPr/>
          <p:nvPr/>
        </p:nvCxnSpPr>
        <p:spPr>
          <a:xfrm>
            <a:off x="7749954" y="507032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175" name="Google Shape;294;p22">
            <a:extLst>
              <a:ext uri="{FF2B5EF4-FFF2-40B4-BE49-F238E27FC236}">
                <a16:creationId xmlns:a16="http://schemas.microsoft.com/office/drawing/2014/main" id="{1D5447DF-F34F-4E30-4453-24E22DB00C4E}"/>
              </a:ext>
            </a:extLst>
          </p:cNvPr>
          <p:cNvCxnSpPr/>
          <p:nvPr/>
        </p:nvCxnSpPr>
        <p:spPr>
          <a:xfrm>
            <a:off x="7992154" y="4903571"/>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6" name="Google Shape;276;p22">
            <a:extLst>
              <a:ext uri="{FF2B5EF4-FFF2-40B4-BE49-F238E27FC236}">
                <a16:creationId xmlns:a16="http://schemas.microsoft.com/office/drawing/2014/main" id="{4C59E36D-4746-91A5-2349-3231298F4FF1}"/>
              </a:ext>
            </a:extLst>
          </p:cNvPr>
          <p:cNvCxnSpPr/>
          <p:nvPr/>
        </p:nvCxnSpPr>
        <p:spPr>
          <a:xfrm>
            <a:off x="3071800" y="39592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7" name="Google Shape;277;p22">
            <a:extLst>
              <a:ext uri="{FF2B5EF4-FFF2-40B4-BE49-F238E27FC236}">
                <a16:creationId xmlns:a16="http://schemas.microsoft.com/office/drawing/2014/main" id="{6E91D11E-C9E1-D4D1-33E1-0B7E92027E5D}"/>
              </a:ext>
            </a:extLst>
          </p:cNvPr>
          <p:cNvCxnSpPr/>
          <p:nvPr/>
        </p:nvCxnSpPr>
        <p:spPr>
          <a:xfrm>
            <a:off x="3571488" y="38843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8" name="Google Shape;278;p22">
            <a:extLst>
              <a:ext uri="{FF2B5EF4-FFF2-40B4-BE49-F238E27FC236}">
                <a16:creationId xmlns:a16="http://schemas.microsoft.com/office/drawing/2014/main" id="{CF67BBD9-695E-617D-3047-5EDDC74B6B10}"/>
              </a:ext>
            </a:extLst>
          </p:cNvPr>
          <p:cNvCxnSpPr/>
          <p:nvPr/>
        </p:nvCxnSpPr>
        <p:spPr>
          <a:xfrm>
            <a:off x="3320813" y="42091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69" name="Google Shape;279;p22">
            <a:extLst>
              <a:ext uri="{FF2B5EF4-FFF2-40B4-BE49-F238E27FC236}">
                <a16:creationId xmlns:a16="http://schemas.microsoft.com/office/drawing/2014/main" id="{1541D161-4BC7-2A09-8A10-5537F02C4102}"/>
              </a:ext>
            </a:extLst>
          </p:cNvPr>
          <p:cNvCxnSpPr/>
          <p:nvPr/>
        </p:nvCxnSpPr>
        <p:spPr>
          <a:xfrm>
            <a:off x="3136938" y="43671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0" name="Google Shape;280;p22">
            <a:extLst>
              <a:ext uri="{FF2B5EF4-FFF2-40B4-BE49-F238E27FC236}">
                <a16:creationId xmlns:a16="http://schemas.microsoft.com/office/drawing/2014/main" id="{F6D2E401-7326-16D3-3179-11E3525B4BE0}"/>
              </a:ext>
            </a:extLst>
          </p:cNvPr>
          <p:cNvCxnSpPr/>
          <p:nvPr/>
        </p:nvCxnSpPr>
        <p:spPr>
          <a:xfrm>
            <a:off x="3915942" y="42360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1" name="Google Shape;281;p22">
            <a:extLst>
              <a:ext uri="{FF2B5EF4-FFF2-40B4-BE49-F238E27FC236}">
                <a16:creationId xmlns:a16="http://schemas.microsoft.com/office/drawing/2014/main" id="{576BB2E2-E30D-129C-AF42-3009EE7A4FFA}"/>
              </a:ext>
            </a:extLst>
          </p:cNvPr>
          <p:cNvCxnSpPr/>
          <p:nvPr/>
        </p:nvCxnSpPr>
        <p:spPr>
          <a:xfrm>
            <a:off x="3720138" y="43671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2" name="Google Shape;282;p22">
            <a:extLst>
              <a:ext uri="{FF2B5EF4-FFF2-40B4-BE49-F238E27FC236}">
                <a16:creationId xmlns:a16="http://schemas.microsoft.com/office/drawing/2014/main" id="{C5878B85-CF1C-0C1D-C790-C118BF2F64D2}"/>
              </a:ext>
            </a:extLst>
          </p:cNvPr>
          <p:cNvCxnSpPr/>
          <p:nvPr/>
        </p:nvCxnSpPr>
        <p:spPr>
          <a:xfrm>
            <a:off x="4518517" y="4336122"/>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3" name="Google Shape;283;p22">
            <a:extLst>
              <a:ext uri="{FF2B5EF4-FFF2-40B4-BE49-F238E27FC236}">
                <a16:creationId xmlns:a16="http://schemas.microsoft.com/office/drawing/2014/main" id="{D37D9A56-CBF7-A764-991F-34B60A9710FD}"/>
              </a:ext>
            </a:extLst>
          </p:cNvPr>
          <p:cNvCxnSpPr/>
          <p:nvPr/>
        </p:nvCxnSpPr>
        <p:spPr>
          <a:xfrm>
            <a:off x="5085300" y="423843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4" name="Google Shape;284;p22">
            <a:extLst>
              <a:ext uri="{FF2B5EF4-FFF2-40B4-BE49-F238E27FC236}">
                <a16:creationId xmlns:a16="http://schemas.microsoft.com/office/drawing/2014/main" id="{0875559F-432A-1C6B-993B-D005BA5826A6}"/>
              </a:ext>
            </a:extLst>
          </p:cNvPr>
          <p:cNvCxnSpPr/>
          <p:nvPr/>
        </p:nvCxnSpPr>
        <p:spPr>
          <a:xfrm>
            <a:off x="4653575" y="443592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5" name="Google Shape;285;p22">
            <a:extLst>
              <a:ext uri="{FF2B5EF4-FFF2-40B4-BE49-F238E27FC236}">
                <a16:creationId xmlns:a16="http://schemas.microsoft.com/office/drawing/2014/main" id="{8DE3BD2B-9D42-A642-B803-F84BF69A7D5C}"/>
              </a:ext>
            </a:extLst>
          </p:cNvPr>
          <p:cNvCxnSpPr/>
          <p:nvPr/>
        </p:nvCxnSpPr>
        <p:spPr>
          <a:xfrm>
            <a:off x="4183450" y="45412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6" name="Google Shape;286;p22">
            <a:extLst>
              <a:ext uri="{FF2B5EF4-FFF2-40B4-BE49-F238E27FC236}">
                <a16:creationId xmlns:a16="http://schemas.microsoft.com/office/drawing/2014/main" id="{872C1E47-CB1A-2C97-D24E-94B0AE6CA469}"/>
              </a:ext>
            </a:extLst>
          </p:cNvPr>
          <p:cNvCxnSpPr/>
          <p:nvPr/>
        </p:nvCxnSpPr>
        <p:spPr>
          <a:xfrm>
            <a:off x="4183450" y="483967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7" name="Google Shape;287;p22">
            <a:extLst>
              <a:ext uri="{FF2B5EF4-FFF2-40B4-BE49-F238E27FC236}">
                <a16:creationId xmlns:a16="http://schemas.microsoft.com/office/drawing/2014/main" id="{9E38F6F8-0A68-61BE-A93B-0CD3352F093F}"/>
              </a:ext>
            </a:extLst>
          </p:cNvPr>
          <p:cNvCxnSpPr/>
          <p:nvPr/>
        </p:nvCxnSpPr>
        <p:spPr>
          <a:xfrm>
            <a:off x="4526817" y="412785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8" name="Google Shape;288;p22">
            <a:extLst>
              <a:ext uri="{FF2B5EF4-FFF2-40B4-BE49-F238E27FC236}">
                <a16:creationId xmlns:a16="http://schemas.microsoft.com/office/drawing/2014/main" id="{716BD65F-086C-D58F-DE4B-9F406BDCD6BC}"/>
              </a:ext>
            </a:extLst>
          </p:cNvPr>
          <p:cNvCxnSpPr/>
          <p:nvPr/>
        </p:nvCxnSpPr>
        <p:spPr>
          <a:xfrm>
            <a:off x="5295100" y="442715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79" name="Google Shape;289;p22">
            <a:extLst>
              <a:ext uri="{FF2B5EF4-FFF2-40B4-BE49-F238E27FC236}">
                <a16:creationId xmlns:a16="http://schemas.microsoft.com/office/drawing/2014/main" id="{E3A63253-700F-0834-3A0E-08673C1178AF}"/>
              </a:ext>
            </a:extLst>
          </p:cNvPr>
          <p:cNvCxnSpPr/>
          <p:nvPr/>
        </p:nvCxnSpPr>
        <p:spPr>
          <a:xfrm>
            <a:off x="3071788" y="465280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0" name="Google Shape;290;p22">
            <a:extLst>
              <a:ext uri="{FF2B5EF4-FFF2-40B4-BE49-F238E27FC236}">
                <a16:creationId xmlns:a16="http://schemas.microsoft.com/office/drawing/2014/main" id="{4CE7EB69-0FB3-E6E9-C833-4B46A6121E71}"/>
              </a:ext>
            </a:extLst>
          </p:cNvPr>
          <p:cNvCxnSpPr/>
          <p:nvPr/>
        </p:nvCxnSpPr>
        <p:spPr>
          <a:xfrm>
            <a:off x="4220675" y="383238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1" name="Google Shape;291;p22">
            <a:extLst>
              <a:ext uri="{FF2B5EF4-FFF2-40B4-BE49-F238E27FC236}">
                <a16:creationId xmlns:a16="http://schemas.microsoft.com/office/drawing/2014/main" id="{5E6E2F99-5EB6-DB85-10FE-91CC3A842715}"/>
              </a:ext>
            </a:extLst>
          </p:cNvPr>
          <p:cNvCxnSpPr/>
          <p:nvPr/>
        </p:nvCxnSpPr>
        <p:spPr>
          <a:xfrm>
            <a:off x="4036800" y="39903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2" name="Google Shape;292;p22">
            <a:extLst>
              <a:ext uri="{FF2B5EF4-FFF2-40B4-BE49-F238E27FC236}">
                <a16:creationId xmlns:a16="http://schemas.microsoft.com/office/drawing/2014/main" id="{29602449-72F1-4742-6518-DC48EF0F1A4E}"/>
              </a:ext>
            </a:extLst>
          </p:cNvPr>
          <p:cNvCxnSpPr/>
          <p:nvPr/>
        </p:nvCxnSpPr>
        <p:spPr>
          <a:xfrm>
            <a:off x="5474199" y="3847317"/>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3" name="Google Shape;293;p22">
            <a:extLst>
              <a:ext uri="{FF2B5EF4-FFF2-40B4-BE49-F238E27FC236}">
                <a16:creationId xmlns:a16="http://schemas.microsoft.com/office/drawing/2014/main" id="{4C1A7CD2-55F7-EF91-38CA-982179DAADBD}"/>
              </a:ext>
            </a:extLst>
          </p:cNvPr>
          <p:cNvCxnSpPr/>
          <p:nvPr/>
        </p:nvCxnSpPr>
        <p:spPr>
          <a:xfrm>
            <a:off x="4620000" y="399036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4" name="Google Shape;294;p22">
            <a:extLst>
              <a:ext uri="{FF2B5EF4-FFF2-40B4-BE49-F238E27FC236}">
                <a16:creationId xmlns:a16="http://schemas.microsoft.com/office/drawing/2014/main" id="{A9FA9939-2BBB-9AF9-E2C0-97EAC5F8EB47}"/>
              </a:ext>
            </a:extLst>
          </p:cNvPr>
          <p:cNvCxnSpPr/>
          <p:nvPr/>
        </p:nvCxnSpPr>
        <p:spPr>
          <a:xfrm>
            <a:off x="4862200" y="382361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386" name="Google Shape;256;p22">
            <a:extLst>
              <a:ext uri="{FF2B5EF4-FFF2-40B4-BE49-F238E27FC236}">
                <a16:creationId xmlns:a16="http://schemas.microsoft.com/office/drawing/2014/main" id="{817BD870-00CE-105E-3587-0AFA421EB15A}"/>
              </a:ext>
            </a:extLst>
          </p:cNvPr>
          <p:cNvCxnSpPr/>
          <p:nvPr/>
        </p:nvCxnSpPr>
        <p:spPr>
          <a:xfrm>
            <a:off x="8917701" y="269338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87" name="Google Shape;257;p22">
            <a:extLst>
              <a:ext uri="{FF2B5EF4-FFF2-40B4-BE49-F238E27FC236}">
                <a16:creationId xmlns:a16="http://schemas.microsoft.com/office/drawing/2014/main" id="{4E8CD8CA-AD26-3985-17A9-CDBFA55E86A0}"/>
              </a:ext>
            </a:extLst>
          </p:cNvPr>
          <p:cNvCxnSpPr/>
          <p:nvPr/>
        </p:nvCxnSpPr>
        <p:spPr>
          <a:xfrm>
            <a:off x="8976305" y="32374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88" name="Google Shape;258;p22">
            <a:extLst>
              <a:ext uri="{FF2B5EF4-FFF2-40B4-BE49-F238E27FC236}">
                <a16:creationId xmlns:a16="http://schemas.microsoft.com/office/drawing/2014/main" id="{FB68B673-3998-8F8A-F49E-F89A20FF014A}"/>
              </a:ext>
            </a:extLst>
          </p:cNvPr>
          <p:cNvCxnSpPr/>
          <p:nvPr/>
        </p:nvCxnSpPr>
        <p:spPr>
          <a:xfrm>
            <a:off x="9134305" y="338671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89" name="Google Shape;259;p22">
            <a:extLst>
              <a:ext uri="{FF2B5EF4-FFF2-40B4-BE49-F238E27FC236}">
                <a16:creationId xmlns:a16="http://schemas.microsoft.com/office/drawing/2014/main" id="{DC531B71-71DC-4F90-638E-BBF8B0417BB7}"/>
              </a:ext>
            </a:extLst>
          </p:cNvPr>
          <p:cNvCxnSpPr/>
          <p:nvPr/>
        </p:nvCxnSpPr>
        <p:spPr>
          <a:xfrm>
            <a:off x="8950430" y="35446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0" name="Google Shape;260;p22">
            <a:extLst>
              <a:ext uri="{FF2B5EF4-FFF2-40B4-BE49-F238E27FC236}">
                <a16:creationId xmlns:a16="http://schemas.microsoft.com/office/drawing/2014/main" id="{370A9C3E-8C92-AAAE-C195-B093F9B3B22A}"/>
              </a:ext>
            </a:extLst>
          </p:cNvPr>
          <p:cNvCxnSpPr/>
          <p:nvPr/>
        </p:nvCxnSpPr>
        <p:spPr>
          <a:xfrm>
            <a:off x="9396963" y="300120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1" name="Google Shape;261;p22">
            <a:extLst>
              <a:ext uri="{FF2B5EF4-FFF2-40B4-BE49-F238E27FC236}">
                <a16:creationId xmlns:a16="http://schemas.microsoft.com/office/drawing/2014/main" id="{8CE19991-E4E4-21E2-48A4-6B22DB64CDA6}"/>
              </a:ext>
            </a:extLst>
          </p:cNvPr>
          <p:cNvCxnSpPr/>
          <p:nvPr/>
        </p:nvCxnSpPr>
        <p:spPr>
          <a:xfrm>
            <a:off x="9533630" y="35446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2" name="Google Shape;262;p22">
            <a:extLst>
              <a:ext uri="{FF2B5EF4-FFF2-40B4-BE49-F238E27FC236}">
                <a16:creationId xmlns:a16="http://schemas.microsoft.com/office/drawing/2014/main" id="{60731934-4C14-1238-C33F-773B6B63789A}"/>
              </a:ext>
            </a:extLst>
          </p:cNvPr>
          <p:cNvCxnSpPr/>
          <p:nvPr/>
        </p:nvCxnSpPr>
        <p:spPr>
          <a:xfrm>
            <a:off x="9775830" y="337793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3" name="Google Shape;263;p22">
            <a:extLst>
              <a:ext uri="{FF2B5EF4-FFF2-40B4-BE49-F238E27FC236}">
                <a16:creationId xmlns:a16="http://schemas.microsoft.com/office/drawing/2014/main" id="{A85392C0-747B-5C2F-2D85-495C752D4D80}"/>
              </a:ext>
            </a:extLst>
          </p:cNvPr>
          <p:cNvCxnSpPr/>
          <p:nvPr/>
        </p:nvCxnSpPr>
        <p:spPr>
          <a:xfrm>
            <a:off x="10309067" y="34642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4" name="Google Shape;264;p22">
            <a:extLst>
              <a:ext uri="{FF2B5EF4-FFF2-40B4-BE49-F238E27FC236}">
                <a16:creationId xmlns:a16="http://schemas.microsoft.com/office/drawing/2014/main" id="{CA4F6220-C228-EA8C-5AC3-4E638F11368C}"/>
              </a:ext>
            </a:extLst>
          </p:cNvPr>
          <p:cNvCxnSpPr/>
          <p:nvPr/>
        </p:nvCxnSpPr>
        <p:spPr>
          <a:xfrm>
            <a:off x="10467067" y="361351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5" name="Google Shape;265;p22">
            <a:extLst>
              <a:ext uri="{FF2B5EF4-FFF2-40B4-BE49-F238E27FC236}">
                <a16:creationId xmlns:a16="http://schemas.microsoft.com/office/drawing/2014/main" id="{7BA54567-E5E7-2399-0C58-2C1DFBC96860}"/>
              </a:ext>
            </a:extLst>
          </p:cNvPr>
          <p:cNvCxnSpPr/>
          <p:nvPr/>
        </p:nvCxnSpPr>
        <p:spPr>
          <a:xfrm>
            <a:off x="10133992" y="371883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6" name="Google Shape;266;p22">
            <a:extLst>
              <a:ext uri="{FF2B5EF4-FFF2-40B4-BE49-F238E27FC236}">
                <a16:creationId xmlns:a16="http://schemas.microsoft.com/office/drawing/2014/main" id="{8D7EC976-5A2C-A463-75D0-BAF03F3DB23D}"/>
              </a:ext>
            </a:extLst>
          </p:cNvPr>
          <p:cNvCxnSpPr/>
          <p:nvPr/>
        </p:nvCxnSpPr>
        <p:spPr>
          <a:xfrm>
            <a:off x="10477713" y="402190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7" name="Google Shape;267;p22">
            <a:extLst>
              <a:ext uri="{FF2B5EF4-FFF2-40B4-BE49-F238E27FC236}">
                <a16:creationId xmlns:a16="http://schemas.microsoft.com/office/drawing/2014/main" id="{A9E67D70-BAB3-3742-D547-C3FFC2CF03A9}"/>
              </a:ext>
            </a:extLst>
          </p:cNvPr>
          <p:cNvCxnSpPr/>
          <p:nvPr/>
        </p:nvCxnSpPr>
        <p:spPr>
          <a:xfrm>
            <a:off x="10309067" y="427528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8" name="Google Shape;268;p22">
            <a:extLst>
              <a:ext uri="{FF2B5EF4-FFF2-40B4-BE49-F238E27FC236}">
                <a16:creationId xmlns:a16="http://schemas.microsoft.com/office/drawing/2014/main" id="{1304F483-3A56-BD2D-5633-AF8637D80BC8}"/>
              </a:ext>
            </a:extLst>
          </p:cNvPr>
          <p:cNvCxnSpPr/>
          <p:nvPr/>
        </p:nvCxnSpPr>
        <p:spPr>
          <a:xfrm>
            <a:off x="10382678" y="270358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399" name="Google Shape;269;p22">
            <a:extLst>
              <a:ext uri="{FF2B5EF4-FFF2-40B4-BE49-F238E27FC236}">
                <a16:creationId xmlns:a16="http://schemas.microsoft.com/office/drawing/2014/main" id="{6DA5BC2F-4632-3006-A683-D4DA1501C8B9}"/>
              </a:ext>
            </a:extLst>
          </p:cNvPr>
          <p:cNvCxnSpPr/>
          <p:nvPr/>
        </p:nvCxnSpPr>
        <p:spPr>
          <a:xfrm>
            <a:off x="10034167" y="387705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0" name="Google Shape;270;p22">
            <a:extLst>
              <a:ext uri="{FF2B5EF4-FFF2-40B4-BE49-F238E27FC236}">
                <a16:creationId xmlns:a16="http://schemas.microsoft.com/office/drawing/2014/main" id="{CBCC87DD-C01C-1D5F-5218-45018CD373A1}"/>
              </a:ext>
            </a:extLst>
          </p:cNvPr>
          <p:cNvCxnSpPr/>
          <p:nvPr/>
        </p:nvCxnSpPr>
        <p:spPr>
          <a:xfrm>
            <a:off x="10034167" y="300997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1" name="Google Shape;271;p22">
            <a:extLst>
              <a:ext uri="{FF2B5EF4-FFF2-40B4-BE49-F238E27FC236}">
                <a16:creationId xmlns:a16="http://schemas.microsoft.com/office/drawing/2014/main" id="{B5142DEE-472A-5889-96FA-89EBF1F0996C}"/>
              </a:ext>
            </a:extLst>
          </p:cNvPr>
          <p:cNvCxnSpPr/>
          <p:nvPr/>
        </p:nvCxnSpPr>
        <p:spPr>
          <a:xfrm>
            <a:off x="9850292" y="316795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2" name="Google Shape;272;p22">
            <a:extLst>
              <a:ext uri="{FF2B5EF4-FFF2-40B4-BE49-F238E27FC236}">
                <a16:creationId xmlns:a16="http://schemas.microsoft.com/office/drawing/2014/main" id="{F1D5660A-0265-9CE3-8181-D3CA151F2965}"/>
              </a:ext>
            </a:extLst>
          </p:cNvPr>
          <p:cNvCxnSpPr/>
          <p:nvPr/>
        </p:nvCxnSpPr>
        <p:spPr>
          <a:xfrm>
            <a:off x="10284842" y="3290852"/>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3" name="Google Shape;273;p22">
            <a:extLst>
              <a:ext uri="{FF2B5EF4-FFF2-40B4-BE49-F238E27FC236}">
                <a16:creationId xmlns:a16="http://schemas.microsoft.com/office/drawing/2014/main" id="{86A8444F-67A7-A31E-D7C8-481E812AF594}"/>
              </a:ext>
            </a:extLst>
          </p:cNvPr>
          <p:cNvCxnSpPr/>
          <p:nvPr/>
        </p:nvCxnSpPr>
        <p:spPr>
          <a:xfrm>
            <a:off x="10290006" y="283791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4" name="Google Shape;274;p22">
            <a:extLst>
              <a:ext uri="{FF2B5EF4-FFF2-40B4-BE49-F238E27FC236}">
                <a16:creationId xmlns:a16="http://schemas.microsoft.com/office/drawing/2014/main" id="{7F5D442A-334F-3234-8B4D-C1FCB4E4C46F}"/>
              </a:ext>
            </a:extLst>
          </p:cNvPr>
          <p:cNvCxnSpPr/>
          <p:nvPr/>
        </p:nvCxnSpPr>
        <p:spPr>
          <a:xfrm>
            <a:off x="10499467" y="315599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6" name="Google Shape;256;p22">
            <a:extLst>
              <a:ext uri="{FF2B5EF4-FFF2-40B4-BE49-F238E27FC236}">
                <a16:creationId xmlns:a16="http://schemas.microsoft.com/office/drawing/2014/main" id="{37A53694-822A-18B0-CD0B-EE2EC0656505}"/>
              </a:ext>
            </a:extLst>
          </p:cNvPr>
          <p:cNvCxnSpPr/>
          <p:nvPr/>
        </p:nvCxnSpPr>
        <p:spPr>
          <a:xfrm>
            <a:off x="7708134" y="36097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7" name="Google Shape;257;p22">
            <a:extLst>
              <a:ext uri="{FF2B5EF4-FFF2-40B4-BE49-F238E27FC236}">
                <a16:creationId xmlns:a16="http://schemas.microsoft.com/office/drawing/2014/main" id="{40285B19-6FF3-F74B-ECB1-5AE70BFA22AF}"/>
              </a:ext>
            </a:extLst>
          </p:cNvPr>
          <p:cNvCxnSpPr/>
          <p:nvPr/>
        </p:nvCxnSpPr>
        <p:spPr>
          <a:xfrm>
            <a:off x="7799147" y="37104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8" name="Google Shape;258;p22">
            <a:extLst>
              <a:ext uri="{FF2B5EF4-FFF2-40B4-BE49-F238E27FC236}">
                <a16:creationId xmlns:a16="http://schemas.microsoft.com/office/drawing/2014/main" id="{406A2E5F-DDE3-5470-CD9D-782D893EE1F5}"/>
              </a:ext>
            </a:extLst>
          </p:cNvPr>
          <p:cNvCxnSpPr/>
          <p:nvPr/>
        </p:nvCxnSpPr>
        <p:spPr>
          <a:xfrm>
            <a:off x="7957147" y="385968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09" name="Google Shape;259;p22">
            <a:extLst>
              <a:ext uri="{FF2B5EF4-FFF2-40B4-BE49-F238E27FC236}">
                <a16:creationId xmlns:a16="http://schemas.microsoft.com/office/drawing/2014/main" id="{273BC76B-5806-BD46-3107-0D135EC3EB54}"/>
              </a:ext>
            </a:extLst>
          </p:cNvPr>
          <p:cNvCxnSpPr/>
          <p:nvPr/>
        </p:nvCxnSpPr>
        <p:spPr>
          <a:xfrm>
            <a:off x="7773272" y="40176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0" name="Google Shape;260;p22">
            <a:extLst>
              <a:ext uri="{FF2B5EF4-FFF2-40B4-BE49-F238E27FC236}">
                <a16:creationId xmlns:a16="http://schemas.microsoft.com/office/drawing/2014/main" id="{DBAF9F79-6F15-8244-A13E-640EBB48F630}"/>
              </a:ext>
            </a:extLst>
          </p:cNvPr>
          <p:cNvCxnSpPr/>
          <p:nvPr/>
        </p:nvCxnSpPr>
        <p:spPr>
          <a:xfrm>
            <a:off x="8207822" y="41405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1" name="Google Shape;261;p22">
            <a:extLst>
              <a:ext uri="{FF2B5EF4-FFF2-40B4-BE49-F238E27FC236}">
                <a16:creationId xmlns:a16="http://schemas.microsoft.com/office/drawing/2014/main" id="{84764980-B827-A8CC-27AF-4ECA48FA5C12}"/>
              </a:ext>
            </a:extLst>
          </p:cNvPr>
          <p:cNvCxnSpPr/>
          <p:nvPr/>
        </p:nvCxnSpPr>
        <p:spPr>
          <a:xfrm>
            <a:off x="8356472" y="40176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2" name="Google Shape;262;p22">
            <a:extLst>
              <a:ext uri="{FF2B5EF4-FFF2-40B4-BE49-F238E27FC236}">
                <a16:creationId xmlns:a16="http://schemas.microsoft.com/office/drawing/2014/main" id="{8BF57FCA-B766-E492-F064-4BD9A3326BE1}"/>
              </a:ext>
            </a:extLst>
          </p:cNvPr>
          <p:cNvCxnSpPr/>
          <p:nvPr/>
        </p:nvCxnSpPr>
        <p:spPr>
          <a:xfrm>
            <a:off x="8598672" y="38509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3" name="Google Shape;263;p22">
            <a:extLst>
              <a:ext uri="{FF2B5EF4-FFF2-40B4-BE49-F238E27FC236}">
                <a16:creationId xmlns:a16="http://schemas.microsoft.com/office/drawing/2014/main" id="{50406C46-7FE0-EC97-56E4-2A15918F8043}"/>
              </a:ext>
            </a:extLst>
          </p:cNvPr>
          <p:cNvCxnSpPr/>
          <p:nvPr/>
        </p:nvCxnSpPr>
        <p:spPr>
          <a:xfrm>
            <a:off x="9131909" y="39372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4" name="Google Shape;264;p22">
            <a:extLst>
              <a:ext uri="{FF2B5EF4-FFF2-40B4-BE49-F238E27FC236}">
                <a16:creationId xmlns:a16="http://schemas.microsoft.com/office/drawing/2014/main" id="{B9CC3865-62C9-7A45-FD4F-375C452167E4}"/>
              </a:ext>
            </a:extLst>
          </p:cNvPr>
          <p:cNvCxnSpPr/>
          <p:nvPr/>
        </p:nvCxnSpPr>
        <p:spPr>
          <a:xfrm>
            <a:off x="9289909" y="408648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5" name="Google Shape;265;p22">
            <a:extLst>
              <a:ext uri="{FF2B5EF4-FFF2-40B4-BE49-F238E27FC236}">
                <a16:creationId xmlns:a16="http://schemas.microsoft.com/office/drawing/2014/main" id="{7C9D377C-1075-320E-269F-E83EDE6651A1}"/>
              </a:ext>
            </a:extLst>
          </p:cNvPr>
          <p:cNvCxnSpPr/>
          <p:nvPr/>
        </p:nvCxnSpPr>
        <p:spPr>
          <a:xfrm>
            <a:off x="8956834" y="41918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6" name="Google Shape;266;p22">
            <a:extLst>
              <a:ext uri="{FF2B5EF4-FFF2-40B4-BE49-F238E27FC236}">
                <a16:creationId xmlns:a16="http://schemas.microsoft.com/office/drawing/2014/main" id="{3B68A004-6449-1A49-09C6-21E54E48B330}"/>
              </a:ext>
            </a:extLst>
          </p:cNvPr>
          <p:cNvCxnSpPr/>
          <p:nvPr/>
        </p:nvCxnSpPr>
        <p:spPr>
          <a:xfrm>
            <a:off x="9611172" y="4504941"/>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7" name="Google Shape;267;p22">
            <a:extLst>
              <a:ext uri="{FF2B5EF4-FFF2-40B4-BE49-F238E27FC236}">
                <a16:creationId xmlns:a16="http://schemas.microsoft.com/office/drawing/2014/main" id="{6E9AD382-EE60-D91C-20A4-138F5F7FFE06}"/>
              </a:ext>
            </a:extLst>
          </p:cNvPr>
          <p:cNvCxnSpPr/>
          <p:nvPr/>
        </p:nvCxnSpPr>
        <p:spPr>
          <a:xfrm>
            <a:off x="9689234" y="424445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8" name="Google Shape;268;p22">
            <a:extLst>
              <a:ext uri="{FF2B5EF4-FFF2-40B4-BE49-F238E27FC236}">
                <a16:creationId xmlns:a16="http://schemas.microsoft.com/office/drawing/2014/main" id="{B077006F-9A4C-596D-45CD-18268A3AA0AC}"/>
              </a:ext>
            </a:extLst>
          </p:cNvPr>
          <p:cNvCxnSpPr/>
          <p:nvPr/>
        </p:nvCxnSpPr>
        <p:spPr>
          <a:xfrm>
            <a:off x="9931434" y="407770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19" name="Google Shape;269;p22">
            <a:extLst>
              <a:ext uri="{FF2B5EF4-FFF2-40B4-BE49-F238E27FC236}">
                <a16:creationId xmlns:a16="http://schemas.microsoft.com/office/drawing/2014/main" id="{77A6947F-6E5D-F17C-981B-D85C38CC1D4F}"/>
              </a:ext>
            </a:extLst>
          </p:cNvPr>
          <p:cNvCxnSpPr/>
          <p:nvPr/>
        </p:nvCxnSpPr>
        <p:spPr>
          <a:xfrm>
            <a:off x="8857009" y="435002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0" name="Google Shape;270;p22">
            <a:extLst>
              <a:ext uri="{FF2B5EF4-FFF2-40B4-BE49-F238E27FC236}">
                <a16:creationId xmlns:a16="http://schemas.microsoft.com/office/drawing/2014/main" id="{6B65FD03-BFB0-2F80-02D8-4232F19A40AC}"/>
              </a:ext>
            </a:extLst>
          </p:cNvPr>
          <p:cNvCxnSpPr/>
          <p:nvPr/>
        </p:nvCxnSpPr>
        <p:spPr>
          <a:xfrm>
            <a:off x="8890125" y="284862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1" name="Google Shape;271;p22">
            <a:extLst>
              <a:ext uri="{FF2B5EF4-FFF2-40B4-BE49-F238E27FC236}">
                <a16:creationId xmlns:a16="http://schemas.microsoft.com/office/drawing/2014/main" id="{3CAF3617-D874-F502-2F1F-F017AE59839E}"/>
              </a:ext>
            </a:extLst>
          </p:cNvPr>
          <p:cNvCxnSpPr/>
          <p:nvPr/>
        </p:nvCxnSpPr>
        <p:spPr>
          <a:xfrm>
            <a:off x="8673134" y="364091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2" name="Google Shape;272;p22">
            <a:extLst>
              <a:ext uri="{FF2B5EF4-FFF2-40B4-BE49-F238E27FC236}">
                <a16:creationId xmlns:a16="http://schemas.microsoft.com/office/drawing/2014/main" id="{E65C5687-0E30-0FFE-7EDF-B24731850CDD}"/>
              </a:ext>
            </a:extLst>
          </p:cNvPr>
          <p:cNvCxnSpPr/>
          <p:nvPr/>
        </p:nvCxnSpPr>
        <p:spPr>
          <a:xfrm>
            <a:off x="9107684" y="376381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3" name="Google Shape;273;p22">
            <a:extLst>
              <a:ext uri="{FF2B5EF4-FFF2-40B4-BE49-F238E27FC236}">
                <a16:creationId xmlns:a16="http://schemas.microsoft.com/office/drawing/2014/main" id="{9DAB2CDD-3C5D-AF2C-E72E-113EF74B8560}"/>
              </a:ext>
            </a:extLst>
          </p:cNvPr>
          <p:cNvCxnSpPr/>
          <p:nvPr/>
        </p:nvCxnSpPr>
        <p:spPr>
          <a:xfrm>
            <a:off x="9568867" y="2693385"/>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4" name="Google Shape;274;p22">
            <a:extLst>
              <a:ext uri="{FF2B5EF4-FFF2-40B4-BE49-F238E27FC236}">
                <a16:creationId xmlns:a16="http://schemas.microsoft.com/office/drawing/2014/main" id="{44E42630-CFF9-3393-1BA9-42577C42F176}"/>
              </a:ext>
            </a:extLst>
          </p:cNvPr>
          <p:cNvCxnSpPr/>
          <p:nvPr/>
        </p:nvCxnSpPr>
        <p:spPr>
          <a:xfrm>
            <a:off x="9490300" y="284189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6" name="Google Shape;256;p22">
            <a:extLst>
              <a:ext uri="{FF2B5EF4-FFF2-40B4-BE49-F238E27FC236}">
                <a16:creationId xmlns:a16="http://schemas.microsoft.com/office/drawing/2014/main" id="{F136C4DF-381D-EBC2-3DB8-FDA787661E77}"/>
              </a:ext>
            </a:extLst>
          </p:cNvPr>
          <p:cNvCxnSpPr/>
          <p:nvPr/>
        </p:nvCxnSpPr>
        <p:spPr>
          <a:xfrm rot="10800000">
            <a:off x="3574586" y="367034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7" name="Google Shape;257;p22">
            <a:extLst>
              <a:ext uri="{FF2B5EF4-FFF2-40B4-BE49-F238E27FC236}">
                <a16:creationId xmlns:a16="http://schemas.microsoft.com/office/drawing/2014/main" id="{9ACC059C-DDC5-36AD-3C0C-339110399F4A}"/>
              </a:ext>
            </a:extLst>
          </p:cNvPr>
          <p:cNvCxnSpPr/>
          <p:nvPr/>
        </p:nvCxnSpPr>
        <p:spPr>
          <a:xfrm rot="10800000">
            <a:off x="3548316" y="34034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8" name="Google Shape;258;p22">
            <a:extLst>
              <a:ext uri="{FF2B5EF4-FFF2-40B4-BE49-F238E27FC236}">
                <a16:creationId xmlns:a16="http://schemas.microsoft.com/office/drawing/2014/main" id="{9E02E6FD-EC70-BADC-9410-6875BD621CDE}"/>
              </a:ext>
            </a:extLst>
          </p:cNvPr>
          <p:cNvCxnSpPr/>
          <p:nvPr/>
        </p:nvCxnSpPr>
        <p:spPr>
          <a:xfrm rot="10800000">
            <a:off x="3390316" y="325420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29" name="Google Shape;259;p22">
            <a:extLst>
              <a:ext uri="{FF2B5EF4-FFF2-40B4-BE49-F238E27FC236}">
                <a16:creationId xmlns:a16="http://schemas.microsoft.com/office/drawing/2014/main" id="{28106CF8-649D-20C3-C8B3-FD32AA15318A}"/>
              </a:ext>
            </a:extLst>
          </p:cNvPr>
          <p:cNvCxnSpPr/>
          <p:nvPr/>
        </p:nvCxnSpPr>
        <p:spPr>
          <a:xfrm rot="10800000">
            <a:off x="3574191" y="30962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0" name="Google Shape;260;p22">
            <a:extLst>
              <a:ext uri="{FF2B5EF4-FFF2-40B4-BE49-F238E27FC236}">
                <a16:creationId xmlns:a16="http://schemas.microsoft.com/office/drawing/2014/main" id="{7CEC7C72-52C2-E6ED-1CB5-3C005F4B9827}"/>
              </a:ext>
            </a:extLst>
          </p:cNvPr>
          <p:cNvCxnSpPr/>
          <p:nvPr/>
        </p:nvCxnSpPr>
        <p:spPr>
          <a:xfrm rot="10800000">
            <a:off x="3139641" y="29733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1" name="Google Shape;261;p22">
            <a:extLst>
              <a:ext uri="{FF2B5EF4-FFF2-40B4-BE49-F238E27FC236}">
                <a16:creationId xmlns:a16="http://schemas.microsoft.com/office/drawing/2014/main" id="{018E7826-CD67-2F3D-49F8-2001D43FDEC7}"/>
              </a:ext>
            </a:extLst>
          </p:cNvPr>
          <p:cNvCxnSpPr/>
          <p:nvPr/>
        </p:nvCxnSpPr>
        <p:spPr>
          <a:xfrm rot="10800000">
            <a:off x="2990991" y="309622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2" name="Google Shape;262;p22">
            <a:extLst>
              <a:ext uri="{FF2B5EF4-FFF2-40B4-BE49-F238E27FC236}">
                <a16:creationId xmlns:a16="http://schemas.microsoft.com/office/drawing/2014/main" id="{4B08151D-1749-7452-C235-3E5A56F3A95E}"/>
              </a:ext>
            </a:extLst>
          </p:cNvPr>
          <p:cNvCxnSpPr/>
          <p:nvPr/>
        </p:nvCxnSpPr>
        <p:spPr>
          <a:xfrm rot="10800000">
            <a:off x="5427227" y="2196420"/>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3" name="Google Shape;263;p22">
            <a:extLst>
              <a:ext uri="{FF2B5EF4-FFF2-40B4-BE49-F238E27FC236}">
                <a16:creationId xmlns:a16="http://schemas.microsoft.com/office/drawing/2014/main" id="{CF838994-0119-7B88-802B-959751FE2A8D}"/>
              </a:ext>
            </a:extLst>
          </p:cNvPr>
          <p:cNvCxnSpPr/>
          <p:nvPr/>
        </p:nvCxnSpPr>
        <p:spPr>
          <a:xfrm rot="10800000">
            <a:off x="3740867" y="297485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4" name="Google Shape;264;p22">
            <a:extLst>
              <a:ext uri="{FF2B5EF4-FFF2-40B4-BE49-F238E27FC236}">
                <a16:creationId xmlns:a16="http://schemas.microsoft.com/office/drawing/2014/main" id="{78870EAB-4CEB-7D69-3832-9B08F056B110}"/>
              </a:ext>
            </a:extLst>
          </p:cNvPr>
          <p:cNvCxnSpPr/>
          <p:nvPr/>
        </p:nvCxnSpPr>
        <p:spPr>
          <a:xfrm rot="10800000">
            <a:off x="3582867" y="2825633"/>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5" name="Google Shape;265;p22">
            <a:extLst>
              <a:ext uri="{FF2B5EF4-FFF2-40B4-BE49-F238E27FC236}">
                <a16:creationId xmlns:a16="http://schemas.microsoft.com/office/drawing/2014/main" id="{4DB688E9-CAF4-D57A-5377-FA1BF24F2075}"/>
              </a:ext>
            </a:extLst>
          </p:cNvPr>
          <p:cNvCxnSpPr/>
          <p:nvPr/>
        </p:nvCxnSpPr>
        <p:spPr>
          <a:xfrm rot="10800000">
            <a:off x="3915942" y="272030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6" name="Google Shape;266;p22">
            <a:extLst>
              <a:ext uri="{FF2B5EF4-FFF2-40B4-BE49-F238E27FC236}">
                <a16:creationId xmlns:a16="http://schemas.microsoft.com/office/drawing/2014/main" id="{530D3AC4-A02E-B77D-20BF-CAF8BFF282E9}"/>
              </a:ext>
            </a:extLst>
          </p:cNvPr>
          <p:cNvCxnSpPr/>
          <p:nvPr/>
        </p:nvCxnSpPr>
        <p:spPr>
          <a:xfrm rot="10800000">
            <a:off x="5260208" y="3597249"/>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7" name="Google Shape;267;p22">
            <a:extLst>
              <a:ext uri="{FF2B5EF4-FFF2-40B4-BE49-F238E27FC236}">
                <a16:creationId xmlns:a16="http://schemas.microsoft.com/office/drawing/2014/main" id="{E7BE7A85-469C-8995-44AE-3165634CB991}"/>
              </a:ext>
            </a:extLst>
          </p:cNvPr>
          <p:cNvCxnSpPr/>
          <p:nvPr/>
        </p:nvCxnSpPr>
        <p:spPr>
          <a:xfrm rot="10800000">
            <a:off x="3183542" y="266765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8" name="Google Shape;268;p22">
            <a:extLst>
              <a:ext uri="{FF2B5EF4-FFF2-40B4-BE49-F238E27FC236}">
                <a16:creationId xmlns:a16="http://schemas.microsoft.com/office/drawing/2014/main" id="{E20008A8-5E5E-383C-789E-8AB9FE78522A}"/>
              </a:ext>
            </a:extLst>
          </p:cNvPr>
          <p:cNvCxnSpPr/>
          <p:nvPr/>
        </p:nvCxnSpPr>
        <p:spPr>
          <a:xfrm rot="10800000">
            <a:off x="2941342" y="2834408"/>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39" name="Google Shape;269;p22">
            <a:extLst>
              <a:ext uri="{FF2B5EF4-FFF2-40B4-BE49-F238E27FC236}">
                <a16:creationId xmlns:a16="http://schemas.microsoft.com/office/drawing/2014/main" id="{7D94B3DE-731F-D934-6A62-AEF90535B4E7}"/>
              </a:ext>
            </a:extLst>
          </p:cNvPr>
          <p:cNvCxnSpPr/>
          <p:nvPr/>
        </p:nvCxnSpPr>
        <p:spPr>
          <a:xfrm rot="10800000">
            <a:off x="6062853" y="301241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0" name="Google Shape;270;p22">
            <a:extLst>
              <a:ext uri="{FF2B5EF4-FFF2-40B4-BE49-F238E27FC236}">
                <a16:creationId xmlns:a16="http://schemas.microsoft.com/office/drawing/2014/main" id="{87577DD2-82A6-B762-CF9A-8C5640FD5C30}"/>
              </a:ext>
            </a:extLst>
          </p:cNvPr>
          <p:cNvCxnSpPr/>
          <p:nvPr/>
        </p:nvCxnSpPr>
        <p:spPr>
          <a:xfrm rot="10800000">
            <a:off x="3040882" y="337597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1" name="Google Shape;271;p22">
            <a:extLst>
              <a:ext uri="{FF2B5EF4-FFF2-40B4-BE49-F238E27FC236}">
                <a16:creationId xmlns:a16="http://schemas.microsoft.com/office/drawing/2014/main" id="{ADE35BC3-D4D9-34EB-64A2-91AB24A29606}"/>
              </a:ext>
            </a:extLst>
          </p:cNvPr>
          <p:cNvCxnSpPr/>
          <p:nvPr/>
        </p:nvCxnSpPr>
        <p:spPr>
          <a:xfrm rot="10800000">
            <a:off x="4844268" y="2449671"/>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2" name="Google Shape;272;p22">
            <a:extLst>
              <a:ext uri="{FF2B5EF4-FFF2-40B4-BE49-F238E27FC236}">
                <a16:creationId xmlns:a16="http://schemas.microsoft.com/office/drawing/2014/main" id="{01EB8D12-787B-9BBA-B26B-CF9F53D9D332}"/>
              </a:ext>
            </a:extLst>
          </p:cNvPr>
          <p:cNvCxnSpPr/>
          <p:nvPr/>
        </p:nvCxnSpPr>
        <p:spPr>
          <a:xfrm rot="10800000">
            <a:off x="5191648" y="2324994"/>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3" name="Google Shape;273;p22">
            <a:extLst>
              <a:ext uri="{FF2B5EF4-FFF2-40B4-BE49-F238E27FC236}">
                <a16:creationId xmlns:a16="http://schemas.microsoft.com/office/drawing/2014/main" id="{0DD555B9-2D25-B042-A7BE-915F7B36C465}"/>
              </a:ext>
            </a:extLst>
          </p:cNvPr>
          <p:cNvCxnSpPr/>
          <p:nvPr/>
        </p:nvCxnSpPr>
        <p:spPr>
          <a:xfrm rot="10800000">
            <a:off x="4169861" y="3718107"/>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4" name="Google Shape;274;p22">
            <a:extLst>
              <a:ext uri="{FF2B5EF4-FFF2-40B4-BE49-F238E27FC236}">
                <a16:creationId xmlns:a16="http://schemas.microsoft.com/office/drawing/2014/main" id="{0DCFCCF8-BDA1-DD57-0BD1-801BA8E4C366}"/>
              </a:ext>
            </a:extLst>
          </p:cNvPr>
          <p:cNvCxnSpPr/>
          <p:nvPr/>
        </p:nvCxnSpPr>
        <p:spPr>
          <a:xfrm rot="10800000">
            <a:off x="5597553" y="2759796"/>
            <a:ext cx="465300" cy="0"/>
          </a:xfrm>
          <a:prstGeom prst="straightConnector1">
            <a:avLst/>
          </a:prstGeom>
          <a:noFill/>
          <a:ln w="38100" cap="flat" cmpd="sng">
            <a:solidFill>
              <a:srgbClr val="FF0000"/>
            </a:solidFill>
            <a:prstDash val="solid"/>
            <a:round/>
            <a:headEnd type="none" w="med" len="med"/>
            <a:tailEnd type="none" w="med" len="med"/>
          </a:ln>
        </p:spPr>
      </p:cxnSp>
      <p:cxnSp>
        <p:nvCxnSpPr>
          <p:cNvPr id="446" name="Google Shape;276;p22">
            <a:extLst>
              <a:ext uri="{FF2B5EF4-FFF2-40B4-BE49-F238E27FC236}">
                <a16:creationId xmlns:a16="http://schemas.microsoft.com/office/drawing/2014/main" id="{0188E8E2-A8D1-1919-E70B-A73CD79B0837}"/>
              </a:ext>
            </a:extLst>
          </p:cNvPr>
          <p:cNvCxnSpPr/>
          <p:nvPr/>
        </p:nvCxnSpPr>
        <p:spPr>
          <a:xfrm>
            <a:off x="6403579" y="47264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7" name="Google Shape;277;p22">
            <a:extLst>
              <a:ext uri="{FF2B5EF4-FFF2-40B4-BE49-F238E27FC236}">
                <a16:creationId xmlns:a16="http://schemas.microsoft.com/office/drawing/2014/main" id="{212D204D-6EF8-5C31-6326-7D4483408866}"/>
              </a:ext>
            </a:extLst>
          </p:cNvPr>
          <p:cNvCxnSpPr/>
          <p:nvPr/>
        </p:nvCxnSpPr>
        <p:spPr>
          <a:xfrm>
            <a:off x="6903267" y="4651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8" name="Google Shape;278;p22">
            <a:extLst>
              <a:ext uri="{FF2B5EF4-FFF2-40B4-BE49-F238E27FC236}">
                <a16:creationId xmlns:a16="http://schemas.microsoft.com/office/drawing/2014/main" id="{287701E6-FC1C-17B0-1279-555959CD2788}"/>
              </a:ext>
            </a:extLst>
          </p:cNvPr>
          <p:cNvCxnSpPr/>
          <p:nvPr/>
        </p:nvCxnSpPr>
        <p:spPr>
          <a:xfrm>
            <a:off x="6652592" y="4976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49" name="Google Shape;279;p22">
            <a:extLst>
              <a:ext uri="{FF2B5EF4-FFF2-40B4-BE49-F238E27FC236}">
                <a16:creationId xmlns:a16="http://schemas.microsoft.com/office/drawing/2014/main" id="{89C0AD0C-602A-CCCC-F85A-FAE00F9F5EFE}"/>
              </a:ext>
            </a:extLst>
          </p:cNvPr>
          <p:cNvCxnSpPr/>
          <p:nvPr/>
        </p:nvCxnSpPr>
        <p:spPr>
          <a:xfrm>
            <a:off x="6468717"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0" name="Google Shape;280;p22">
            <a:extLst>
              <a:ext uri="{FF2B5EF4-FFF2-40B4-BE49-F238E27FC236}">
                <a16:creationId xmlns:a16="http://schemas.microsoft.com/office/drawing/2014/main" id="{1DF56322-8E88-678C-896C-E0A13834ED4F}"/>
              </a:ext>
            </a:extLst>
          </p:cNvPr>
          <p:cNvCxnSpPr/>
          <p:nvPr/>
        </p:nvCxnSpPr>
        <p:spPr>
          <a:xfrm>
            <a:off x="4494747" y="49763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1" name="Google Shape;281;p22">
            <a:extLst>
              <a:ext uri="{FF2B5EF4-FFF2-40B4-BE49-F238E27FC236}">
                <a16:creationId xmlns:a16="http://schemas.microsoft.com/office/drawing/2014/main" id="{9A1FE494-CAD4-02A8-5A4D-8C9AEA679E83}"/>
              </a:ext>
            </a:extLst>
          </p:cNvPr>
          <p:cNvCxnSpPr/>
          <p:nvPr/>
        </p:nvCxnSpPr>
        <p:spPr>
          <a:xfrm>
            <a:off x="7051917"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2" name="Google Shape;282;p22">
            <a:extLst>
              <a:ext uri="{FF2B5EF4-FFF2-40B4-BE49-F238E27FC236}">
                <a16:creationId xmlns:a16="http://schemas.microsoft.com/office/drawing/2014/main" id="{6C56366B-93E0-A23E-8759-1738ACCE0829}"/>
              </a:ext>
            </a:extLst>
          </p:cNvPr>
          <p:cNvCxnSpPr/>
          <p:nvPr/>
        </p:nvCxnSpPr>
        <p:spPr>
          <a:xfrm>
            <a:off x="7031574" y="570372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3" name="Google Shape;283;p22">
            <a:extLst>
              <a:ext uri="{FF2B5EF4-FFF2-40B4-BE49-F238E27FC236}">
                <a16:creationId xmlns:a16="http://schemas.microsoft.com/office/drawing/2014/main" id="{177E4BDE-DE67-CA1E-EAB0-3D403E425467}"/>
              </a:ext>
            </a:extLst>
          </p:cNvPr>
          <p:cNvCxnSpPr/>
          <p:nvPr/>
        </p:nvCxnSpPr>
        <p:spPr>
          <a:xfrm>
            <a:off x="8178657" y="46516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4" name="Google Shape;284;p22">
            <a:extLst>
              <a:ext uri="{FF2B5EF4-FFF2-40B4-BE49-F238E27FC236}">
                <a16:creationId xmlns:a16="http://schemas.microsoft.com/office/drawing/2014/main" id="{92E6E0FA-E311-02E4-14E0-3FCEC43B6184}"/>
              </a:ext>
            </a:extLst>
          </p:cNvPr>
          <p:cNvCxnSpPr/>
          <p:nvPr/>
        </p:nvCxnSpPr>
        <p:spPr>
          <a:xfrm>
            <a:off x="7985354" y="5203180"/>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5" name="Google Shape;285;p22">
            <a:extLst>
              <a:ext uri="{FF2B5EF4-FFF2-40B4-BE49-F238E27FC236}">
                <a16:creationId xmlns:a16="http://schemas.microsoft.com/office/drawing/2014/main" id="{4D0E9F68-CE9E-7F0E-950F-EA620BEFFEAD}"/>
              </a:ext>
            </a:extLst>
          </p:cNvPr>
          <p:cNvCxnSpPr/>
          <p:nvPr/>
        </p:nvCxnSpPr>
        <p:spPr>
          <a:xfrm>
            <a:off x="7515229" y="530850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6" name="Google Shape;286;p22">
            <a:extLst>
              <a:ext uri="{FF2B5EF4-FFF2-40B4-BE49-F238E27FC236}">
                <a16:creationId xmlns:a16="http://schemas.microsoft.com/office/drawing/2014/main" id="{C6BC4C10-AAAE-9104-010F-2A904DC1EFA0}"/>
              </a:ext>
            </a:extLst>
          </p:cNvPr>
          <p:cNvCxnSpPr/>
          <p:nvPr/>
        </p:nvCxnSpPr>
        <p:spPr>
          <a:xfrm>
            <a:off x="7003537" y="5293999"/>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7" name="Google Shape;287;p22">
            <a:extLst>
              <a:ext uri="{FF2B5EF4-FFF2-40B4-BE49-F238E27FC236}">
                <a16:creationId xmlns:a16="http://schemas.microsoft.com/office/drawing/2014/main" id="{3C131F46-DEA7-E1AC-0F29-D0F34156E956}"/>
              </a:ext>
            </a:extLst>
          </p:cNvPr>
          <p:cNvCxnSpPr/>
          <p:nvPr/>
        </p:nvCxnSpPr>
        <p:spPr>
          <a:xfrm>
            <a:off x="10069710" y="4810709"/>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8" name="Google Shape;288;p22">
            <a:extLst>
              <a:ext uri="{FF2B5EF4-FFF2-40B4-BE49-F238E27FC236}">
                <a16:creationId xmlns:a16="http://schemas.microsoft.com/office/drawing/2014/main" id="{ABAB0AA6-036D-7FAE-98FE-6C2A25210828}"/>
              </a:ext>
            </a:extLst>
          </p:cNvPr>
          <p:cNvCxnSpPr/>
          <p:nvPr/>
        </p:nvCxnSpPr>
        <p:spPr>
          <a:xfrm>
            <a:off x="9019193" y="5134355"/>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59" name="Google Shape;289;p22">
            <a:extLst>
              <a:ext uri="{FF2B5EF4-FFF2-40B4-BE49-F238E27FC236}">
                <a16:creationId xmlns:a16="http://schemas.microsoft.com/office/drawing/2014/main" id="{0101354B-600F-7876-69DA-05D70AD2225F}"/>
              </a:ext>
            </a:extLst>
          </p:cNvPr>
          <p:cNvCxnSpPr/>
          <p:nvPr/>
        </p:nvCxnSpPr>
        <p:spPr>
          <a:xfrm>
            <a:off x="5131531" y="4912346"/>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0" name="Google Shape;290;p22">
            <a:extLst>
              <a:ext uri="{FF2B5EF4-FFF2-40B4-BE49-F238E27FC236}">
                <a16:creationId xmlns:a16="http://schemas.microsoft.com/office/drawing/2014/main" id="{1505C093-88C3-5FFD-2F29-D3F39AAC70D8}"/>
              </a:ext>
            </a:extLst>
          </p:cNvPr>
          <p:cNvCxnSpPr/>
          <p:nvPr/>
        </p:nvCxnSpPr>
        <p:spPr>
          <a:xfrm>
            <a:off x="7552454" y="459964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1" name="Google Shape;291;p22">
            <a:extLst>
              <a:ext uri="{FF2B5EF4-FFF2-40B4-BE49-F238E27FC236}">
                <a16:creationId xmlns:a16="http://schemas.microsoft.com/office/drawing/2014/main" id="{5BACD89D-1857-8FDA-BA24-E2EC3C104B4C}"/>
              </a:ext>
            </a:extLst>
          </p:cNvPr>
          <p:cNvCxnSpPr/>
          <p:nvPr/>
        </p:nvCxnSpPr>
        <p:spPr>
          <a:xfrm>
            <a:off x="7368579" y="475761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2" name="Google Shape;292;p22">
            <a:extLst>
              <a:ext uri="{FF2B5EF4-FFF2-40B4-BE49-F238E27FC236}">
                <a16:creationId xmlns:a16="http://schemas.microsoft.com/office/drawing/2014/main" id="{A48188B4-3D68-781A-E20A-8BAB079C3312}"/>
              </a:ext>
            </a:extLst>
          </p:cNvPr>
          <p:cNvCxnSpPr/>
          <p:nvPr/>
        </p:nvCxnSpPr>
        <p:spPr>
          <a:xfrm>
            <a:off x="9425894" y="4772493"/>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3" name="Google Shape;293;p22">
            <a:extLst>
              <a:ext uri="{FF2B5EF4-FFF2-40B4-BE49-F238E27FC236}">
                <a16:creationId xmlns:a16="http://schemas.microsoft.com/office/drawing/2014/main" id="{A156D838-485F-E491-6D0C-689F72E0B36E}"/>
              </a:ext>
            </a:extLst>
          </p:cNvPr>
          <p:cNvCxnSpPr/>
          <p:nvPr/>
        </p:nvCxnSpPr>
        <p:spPr>
          <a:xfrm>
            <a:off x="7951779" y="4757618"/>
            <a:ext cx="465300" cy="0"/>
          </a:xfrm>
          <a:prstGeom prst="straightConnector1">
            <a:avLst/>
          </a:prstGeom>
          <a:noFill/>
          <a:ln w="38100" cap="flat" cmpd="sng">
            <a:solidFill>
              <a:schemeClr val="accent6"/>
            </a:solidFill>
            <a:prstDash val="solid"/>
            <a:round/>
            <a:headEnd type="none" w="med" len="med"/>
            <a:tailEnd type="none" w="med" len="med"/>
          </a:ln>
        </p:spPr>
      </p:cxnSp>
      <p:cxnSp>
        <p:nvCxnSpPr>
          <p:cNvPr id="464" name="Google Shape;294;p22">
            <a:extLst>
              <a:ext uri="{FF2B5EF4-FFF2-40B4-BE49-F238E27FC236}">
                <a16:creationId xmlns:a16="http://schemas.microsoft.com/office/drawing/2014/main" id="{1C201841-AA6B-E954-5834-2CD0CF0D0804}"/>
              </a:ext>
            </a:extLst>
          </p:cNvPr>
          <p:cNvCxnSpPr/>
          <p:nvPr/>
        </p:nvCxnSpPr>
        <p:spPr>
          <a:xfrm>
            <a:off x="8296918" y="4365500"/>
            <a:ext cx="465300" cy="0"/>
          </a:xfrm>
          <a:prstGeom prst="straightConnector1">
            <a:avLst/>
          </a:prstGeom>
          <a:noFill/>
          <a:ln w="38100" cap="flat" cmpd="sng">
            <a:solidFill>
              <a:schemeClr val="accent6"/>
            </a:solidFill>
            <a:prstDash val="solid"/>
            <a:round/>
            <a:headEnd type="none" w="med" len="med"/>
            <a:tailEnd type="none" w="med" len="med"/>
          </a:ln>
        </p:spPr>
      </p:cxnSp>
      <p:sp>
        <p:nvSpPr>
          <p:cNvPr id="465" name="TextBox 464">
            <a:extLst>
              <a:ext uri="{FF2B5EF4-FFF2-40B4-BE49-F238E27FC236}">
                <a16:creationId xmlns:a16="http://schemas.microsoft.com/office/drawing/2014/main" id="{2F5A9739-3E3A-BF3E-ADA5-1473EBB882D5}"/>
              </a:ext>
            </a:extLst>
          </p:cNvPr>
          <p:cNvSpPr txBox="1"/>
          <p:nvPr/>
        </p:nvSpPr>
        <p:spPr>
          <a:xfrm>
            <a:off x="430776" y="1318569"/>
            <a:ext cx="1837794" cy="646331"/>
          </a:xfrm>
          <a:prstGeom prst="rect">
            <a:avLst/>
          </a:prstGeom>
          <a:noFill/>
        </p:spPr>
        <p:txBody>
          <a:bodyPr wrap="square" rtlCol="0">
            <a:spAutoFit/>
          </a:bodyPr>
          <a:lstStyle/>
          <a:p>
            <a:r>
              <a:rPr lang="en-US" dirty="0"/>
              <a:t>Here’s our wedge gene sequence</a:t>
            </a:r>
          </a:p>
        </p:txBody>
      </p:sp>
      <p:cxnSp>
        <p:nvCxnSpPr>
          <p:cNvPr id="467" name="Straight Arrow Connector 466">
            <a:extLst>
              <a:ext uri="{FF2B5EF4-FFF2-40B4-BE49-F238E27FC236}">
                <a16:creationId xmlns:a16="http://schemas.microsoft.com/office/drawing/2014/main" id="{CD310590-B226-8735-BDDF-0176D804EE55}"/>
              </a:ext>
            </a:extLst>
          </p:cNvPr>
          <p:cNvCxnSpPr/>
          <p:nvPr/>
        </p:nvCxnSpPr>
        <p:spPr>
          <a:xfrm flipV="1">
            <a:off x="2813421" y="1713353"/>
            <a:ext cx="0" cy="47670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8" name="TextBox 467">
            <a:extLst>
              <a:ext uri="{FF2B5EF4-FFF2-40B4-BE49-F238E27FC236}">
                <a16:creationId xmlns:a16="http://schemas.microsoft.com/office/drawing/2014/main" id="{1DEE8706-3688-B890-E99B-DBD37B485F65}"/>
              </a:ext>
            </a:extLst>
          </p:cNvPr>
          <p:cNvSpPr txBox="1"/>
          <p:nvPr/>
        </p:nvSpPr>
        <p:spPr>
          <a:xfrm rot="16200000">
            <a:off x="2079767" y="5842210"/>
            <a:ext cx="1064674" cy="369332"/>
          </a:xfrm>
          <a:prstGeom prst="rect">
            <a:avLst/>
          </a:prstGeom>
          <a:noFill/>
        </p:spPr>
        <p:txBody>
          <a:bodyPr wrap="square" rtlCol="0">
            <a:spAutoFit/>
          </a:bodyPr>
          <a:lstStyle/>
          <a:p>
            <a:r>
              <a:rPr lang="en-US" dirty="0" err="1"/>
              <a:t>bitscore</a:t>
            </a:r>
            <a:endParaRPr lang="en-US" dirty="0"/>
          </a:p>
        </p:txBody>
      </p:sp>
      <p:sp>
        <p:nvSpPr>
          <p:cNvPr id="470" name="TextBox 469">
            <a:extLst>
              <a:ext uri="{FF2B5EF4-FFF2-40B4-BE49-F238E27FC236}">
                <a16:creationId xmlns:a16="http://schemas.microsoft.com/office/drawing/2014/main" id="{937E0A39-4F36-424A-0403-1254024E9E4C}"/>
              </a:ext>
            </a:extLst>
          </p:cNvPr>
          <p:cNvSpPr txBox="1"/>
          <p:nvPr/>
        </p:nvSpPr>
        <p:spPr>
          <a:xfrm>
            <a:off x="2847542" y="992974"/>
            <a:ext cx="2174099" cy="369332"/>
          </a:xfrm>
          <a:prstGeom prst="rect">
            <a:avLst/>
          </a:prstGeom>
          <a:noFill/>
        </p:spPr>
        <p:txBody>
          <a:bodyPr wrap="square" rtlCol="0">
            <a:spAutoFit/>
          </a:bodyPr>
          <a:lstStyle/>
          <a:p>
            <a:r>
              <a:rPr lang="en-US" u="sng" dirty="0"/>
              <a:t>sequence position</a:t>
            </a:r>
          </a:p>
        </p:txBody>
      </p:sp>
      <p:sp>
        <p:nvSpPr>
          <p:cNvPr id="473" name="TextBox 472">
            <a:extLst>
              <a:ext uri="{FF2B5EF4-FFF2-40B4-BE49-F238E27FC236}">
                <a16:creationId xmlns:a16="http://schemas.microsoft.com/office/drawing/2014/main" id="{BE1232FB-DA56-DC2F-FDD8-F9060E4FA878}"/>
              </a:ext>
            </a:extLst>
          </p:cNvPr>
          <p:cNvSpPr txBox="1"/>
          <p:nvPr/>
        </p:nvSpPr>
        <p:spPr>
          <a:xfrm>
            <a:off x="10817931" y="2547445"/>
            <a:ext cx="1174420" cy="923330"/>
          </a:xfrm>
          <a:prstGeom prst="rect">
            <a:avLst/>
          </a:prstGeom>
          <a:noFill/>
        </p:spPr>
        <p:txBody>
          <a:bodyPr wrap="square" rtlCol="0">
            <a:spAutoFit/>
          </a:bodyPr>
          <a:lstStyle/>
          <a:p>
            <a:pPr algn="ctr"/>
            <a:r>
              <a:rPr lang="en-US" dirty="0"/>
              <a:t>Adaptive</a:t>
            </a:r>
          </a:p>
          <a:p>
            <a:pPr algn="ctr"/>
            <a:r>
              <a:rPr lang="en-US" dirty="0"/>
              <a:t>threshold</a:t>
            </a:r>
          </a:p>
          <a:p>
            <a:pPr algn="ctr"/>
            <a:r>
              <a:rPr lang="en-US" dirty="0"/>
              <a:t>filter</a:t>
            </a:r>
          </a:p>
        </p:txBody>
      </p:sp>
      <p:sp>
        <p:nvSpPr>
          <p:cNvPr id="2" name="Freeform 1">
            <a:extLst>
              <a:ext uri="{FF2B5EF4-FFF2-40B4-BE49-F238E27FC236}">
                <a16:creationId xmlns:a16="http://schemas.microsoft.com/office/drawing/2014/main" id="{1EAEE0CF-1190-0905-E606-C33A6BC21BD1}"/>
              </a:ext>
            </a:extLst>
          </p:cNvPr>
          <p:cNvSpPr/>
          <p:nvPr/>
        </p:nvSpPr>
        <p:spPr>
          <a:xfrm>
            <a:off x="2834640" y="2042160"/>
            <a:ext cx="8696960" cy="1595120"/>
          </a:xfrm>
          <a:custGeom>
            <a:avLst/>
            <a:gdLst>
              <a:gd name="connsiteX0" fmla="*/ 0 w 8696960"/>
              <a:gd name="connsiteY0" fmla="*/ 599440 h 1595120"/>
              <a:gd name="connsiteX1" fmla="*/ 60960 w 8696960"/>
              <a:gd name="connsiteY1" fmla="*/ 609600 h 1595120"/>
              <a:gd name="connsiteX2" fmla="*/ 223520 w 8696960"/>
              <a:gd name="connsiteY2" fmla="*/ 599440 h 1595120"/>
              <a:gd name="connsiteX3" fmla="*/ 274320 w 8696960"/>
              <a:gd name="connsiteY3" fmla="*/ 589280 h 1595120"/>
              <a:gd name="connsiteX4" fmla="*/ 355600 w 8696960"/>
              <a:gd name="connsiteY4" fmla="*/ 579120 h 1595120"/>
              <a:gd name="connsiteX5" fmla="*/ 426720 w 8696960"/>
              <a:gd name="connsiteY5" fmla="*/ 558800 h 1595120"/>
              <a:gd name="connsiteX6" fmla="*/ 568960 w 8696960"/>
              <a:gd name="connsiteY6" fmla="*/ 518160 h 1595120"/>
              <a:gd name="connsiteX7" fmla="*/ 660400 w 8696960"/>
              <a:gd name="connsiteY7" fmla="*/ 497840 h 1595120"/>
              <a:gd name="connsiteX8" fmla="*/ 782320 w 8696960"/>
              <a:gd name="connsiteY8" fmla="*/ 487680 h 1595120"/>
              <a:gd name="connsiteX9" fmla="*/ 863600 w 8696960"/>
              <a:gd name="connsiteY9" fmla="*/ 477520 h 1595120"/>
              <a:gd name="connsiteX10" fmla="*/ 1544320 w 8696960"/>
              <a:gd name="connsiteY10" fmla="*/ 487680 h 1595120"/>
              <a:gd name="connsiteX11" fmla="*/ 1584960 w 8696960"/>
              <a:gd name="connsiteY11" fmla="*/ 497840 h 1595120"/>
              <a:gd name="connsiteX12" fmla="*/ 1859280 w 8696960"/>
              <a:gd name="connsiteY12" fmla="*/ 487680 h 1595120"/>
              <a:gd name="connsiteX13" fmla="*/ 1920240 w 8696960"/>
              <a:gd name="connsiteY13" fmla="*/ 467360 h 1595120"/>
              <a:gd name="connsiteX14" fmla="*/ 2042160 w 8696960"/>
              <a:gd name="connsiteY14" fmla="*/ 386080 h 1595120"/>
              <a:gd name="connsiteX15" fmla="*/ 2072640 w 8696960"/>
              <a:gd name="connsiteY15" fmla="*/ 365760 h 1595120"/>
              <a:gd name="connsiteX16" fmla="*/ 2174240 w 8696960"/>
              <a:gd name="connsiteY16" fmla="*/ 284480 h 1595120"/>
              <a:gd name="connsiteX17" fmla="*/ 2204720 w 8696960"/>
              <a:gd name="connsiteY17" fmla="*/ 264160 h 1595120"/>
              <a:gd name="connsiteX18" fmla="*/ 2296160 w 8696960"/>
              <a:gd name="connsiteY18" fmla="*/ 182880 h 1595120"/>
              <a:gd name="connsiteX19" fmla="*/ 2346960 w 8696960"/>
              <a:gd name="connsiteY19" fmla="*/ 132080 h 1595120"/>
              <a:gd name="connsiteX20" fmla="*/ 2418080 w 8696960"/>
              <a:gd name="connsiteY20" fmla="*/ 81280 h 1595120"/>
              <a:gd name="connsiteX21" fmla="*/ 2529840 w 8696960"/>
              <a:gd name="connsiteY21" fmla="*/ 40640 h 1595120"/>
              <a:gd name="connsiteX22" fmla="*/ 2570480 w 8696960"/>
              <a:gd name="connsiteY22" fmla="*/ 30480 h 1595120"/>
              <a:gd name="connsiteX23" fmla="*/ 2600960 w 8696960"/>
              <a:gd name="connsiteY23" fmla="*/ 20320 h 1595120"/>
              <a:gd name="connsiteX24" fmla="*/ 2763520 w 8696960"/>
              <a:gd name="connsiteY24" fmla="*/ 0 h 1595120"/>
              <a:gd name="connsiteX25" fmla="*/ 2976880 w 8696960"/>
              <a:gd name="connsiteY25" fmla="*/ 20320 h 1595120"/>
              <a:gd name="connsiteX26" fmla="*/ 3037840 w 8696960"/>
              <a:gd name="connsiteY26" fmla="*/ 60960 h 1595120"/>
              <a:gd name="connsiteX27" fmla="*/ 3068320 w 8696960"/>
              <a:gd name="connsiteY27" fmla="*/ 81280 h 1595120"/>
              <a:gd name="connsiteX28" fmla="*/ 3119120 w 8696960"/>
              <a:gd name="connsiteY28" fmla="*/ 152400 h 1595120"/>
              <a:gd name="connsiteX29" fmla="*/ 3149600 w 8696960"/>
              <a:gd name="connsiteY29" fmla="*/ 182880 h 1595120"/>
              <a:gd name="connsiteX30" fmla="*/ 3169920 w 8696960"/>
              <a:gd name="connsiteY30" fmla="*/ 223520 h 1595120"/>
              <a:gd name="connsiteX31" fmla="*/ 3261360 w 8696960"/>
              <a:gd name="connsiteY31" fmla="*/ 335280 h 1595120"/>
              <a:gd name="connsiteX32" fmla="*/ 3291840 w 8696960"/>
              <a:gd name="connsiteY32" fmla="*/ 355600 h 1595120"/>
              <a:gd name="connsiteX33" fmla="*/ 3373120 w 8696960"/>
              <a:gd name="connsiteY33" fmla="*/ 416560 h 1595120"/>
              <a:gd name="connsiteX34" fmla="*/ 3474720 w 8696960"/>
              <a:gd name="connsiteY34" fmla="*/ 487680 h 1595120"/>
              <a:gd name="connsiteX35" fmla="*/ 3515360 w 8696960"/>
              <a:gd name="connsiteY35" fmla="*/ 548640 h 1595120"/>
              <a:gd name="connsiteX36" fmla="*/ 3556000 w 8696960"/>
              <a:gd name="connsiteY36" fmla="*/ 579120 h 1595120"/>
              <a:gd name="connsiteX37" fmla="*/ 3627120 w 8696960"/>
              <a:gd name="connsiteY37" fmla="*/ 660400 h 1595120"/>
              <a:gd name="connsiteX38" fmla="*/ 3677920 w 8696960"/>
              <a:gd name="connsiteY38" fmla="*/ 731520 h 1595120"/>
              <a:gd name="connsiteX39" fmla="*/ 3728720 w 8696960"/>
              <a:gd name="connsiteY39" fmla="*/ 792480 h 1595120"/>
              <a:gd name="connsiteX40" fmla="*/ 3820160 w 8696960"/>
              <a:gd name="connsiteY40" fmla="*/ 883920 h 1595120"/>
              <a:gd name="connsiteX41" fmla="*/ 3840480 w 8696960"/>
              <a:gd name="connsiteY41" fmla="*/ 914400 h 1595120"/>
              <a:gd name="connsiteX42" fmla="*/ 3891280 w 8696960"/>
              <a:gd name="connsiteY42" fmla="*/ 955040 h 1595120"/>
              <a:gd name="connsiteX43" fmla="*/ 3921760 w 8696960"/>
              <a:gd name="connsiteY43" fmla="*/ 985520 h 1595120"/>
              <a:gd name="connsiteX44" fmla="*/ 3952240 w 8696960"/>
              <a:gd name="connsiteY44" fmla="*/ 1005840 h 1595120"/>
              <a:gd name="connsiteX45" fmla="*/ 4013200 w 8696960"/>
              <a:gd name="connsiteY45" fmla="*/ 1076960 h 1595120"/>
              <a:gd name="connsiteX46" fmla="*/ 4053840 w 8696960"/>
              <a:gd name="connsiteY46" fmla="*/ 1117600 h 1595120"/>
              <a:gd name="connsiteX47" fmla="*/ 4155440 w 8696960"/>
              <a:gd name="connsiteY47" fmla="*/ 1259840 h 1595120"/>
              <a:gd name="connsiteX48" fmla="*/ 4185920 w 8696960"/>
              <a:gd name="connsiteY48" fmla="*/ 1290320 h 1595120"/>
              <a:gd name="connsiteX49" fmla="*/ 4226560 w 8696960"/>
              <a:gd name="connsiteY49" fmla="*/ 1320800 h 1595120"/>
              <a:gd name="connsiteX50" fmla="*/ 4257040 w 8696960"/>
              <a:gd name="connsiteY50" fmla="*/ 1351280 h 1595120"/>
              <a:gd name="connsiteX51" fmla="*/ 4287520 w 8696960"/>
              <a:gd name="connsiteY51" fmla="*/ 1371600 h 1595120"/>
              <a:gd name="connsiteX52" fmla="*/ 4318000 w 8696960"/>
              <a:gd name="connsiteY52" fmla="*/ 1402080 h 1595120"/>
              <a:gd name="connsiteX53" fmla="*/ 4368800 w 8696960"/>
              <a:gd name="connsiteY53" fmla="*/ 1442720 h 1595120"/>
              <a:gd name="connsiteX54" fmla="*/ 4470400 w 8696960"/>
              <a:gd name="connsiteY54" fmla="*/ 1524000 h 1595120"/>
              <a:gd name="connsiteX55" fmla="*/ 4582160 w 8696960"/>
              <a:gd name="connsiteY55" fmla="*/ 1564640 h 1595120"/>
              <a:gd name="connsiteX56" fmla="*/ 4612640 w 8696960"/>
              <a:gd name="connsiteY56" fmla="*/ 1574800 h 1595120"/>
              <a:gd name="connsiteX57" fmla="*/ 4653280 w 8696960"/>
              <a:gd name="connsiteY57" fmla="*/ 1595120 h 1595120"/>
              <a:gd name="connsiteX58" fmla="*/ 4947920 w 8696960"/>
              <a:gd name="connsiteY58" fmla="*/ 1564640 h 1595120"/>
              <a:gd name="connsiteX59" fmla="*/ 5029200 w 8696960"/>
              <a:gd name="connsiteY59" fmla="*/ 1544320 h 1595120"/>
              <a:gd name="connsiteX60" fmla="*/ 5069840 w 8696960"/>
              <a:gd name="connsiteY60" fmla="*/ 1534160 h 1595120"/>
              <a:gd name="connsiteX61" fmla="*/ 5151120 w 8696960"/>
              <a:gd name="connsiteY61" fmla="*/ 1524000 h 1595120"/>
              <a:gd name="connsiteX62" fmla="*/ 5273040 w 8696960"/>
              <a:gd name="connsiteY62" fmla="*/ 1513840 h 1595120"/>
              <a:gd name="connsiteX63" fmla="*/ 5354320 w 8696960"/>
              <a:gd name="connsiteY63" fmla="*/ 1503680 h 1595120"/>
              <a:gd name="connsiteX64" fmla="*/ 5537200 w 8696960"/>
              <a:gd name="connsiteY64" fmla="*/ 1483360 h 1595120"/>
              <a:gd name="connsiteX65" fmla="*/ 5628640 w 8696960"/>
              <a:gd name="connsiteY65" fmla="*/ 1432560 h 1595120"/>
              <a:gd name="connsiteX66" fmla="*/ 5659120 w 8696960"/>
              <a:gd name="connsiteY66" fmla="*/ 1412240 h 1595120"/>
              <a:gd name="connsiteX67" fmla="*/ 5689600 w 8696960"/>
              <a:gd name="connsiteY67" fmla="*/ 1391920 h 1595120"/>
              <a:gd name="connsiteX68" fmla="*/ 5720080 w 8696960"/>
              <a:gd name="connsiteY68" fmla="*/ 1361440 h 1595120"/>
              <a:gd name="connsiteX69" fmla="*/ 5760720 w 8696960"/>
              <a:gd name="connsiteY69" fmla="*/ 1341120 h 1595120"/>
              <a:gd name="connsiteX70" fmla="*/ 5821680 w 8696960"/>
              <a:gd name="connsiteY70" fmla="*/ 1290320 h 1595120"/>
              <a:gd name="connsiteX71" fmla="*/ 5852160 w 8696960"/>
              <a:gd name="connsiteY71" fmla="*/ 1229360 h 1595120"/>
              <a:gd name="connsiteX72" fmla="*/ 5862320 w 8696960"/>
              <a:gd name="connsiteY72" fmla="*/ 1198880 h 1595120"/>
              <a:gd name="connsiteX73" fmla="*/ 5882640 w 8696960"/>
              <a:gd name="connsiteY73" fmla="*/ 863600 h 1595120"/>
              <a:gd name="connsiteX74" fmla="*/ 5902960 w 8696960"/>
              <a:gd name="connsiteY74" fmla="*/ 792480 h 1595120"/>
              <a:gd name="connsiteX75" fmla="*/ 5913120 w 8696960"/>
              <a:gd name="connsiteY75" fmla="*/ 751840 h 1595120"/>
              <a:gd name="connsiteX76" fmla="*/ 5963920 w 8696960"/>
              <a:gd name="connsiteY76" fmla="*/ 660400 h 1595120"/>
              <a:gd name="connsiteX77" fmla="*/ 6004560 w 8696960"/>
              <a:gd name="connsiteY77" fmla="*/ 619760 h 1595120"/>
              <a:gd name="connsiteX78" fmla="*/ 6055360 w 8696960"/>
              <a:gd name="connsiteY78" fmla="*/ 579120 h 1595120"/>
              <a:gd name="connsiteX79" fmla="*/ 6116320 w 8696960"/>
              <a:gd name="connsiteY79" fmla="*/ 518160 h 1595120"/>
              <a:gd name="connsiteX80" fmla="*/ 6187440 w 8696960"/>
              <a:gd name="connsiteY80" fmla="*/ 487680 h 1595120"/>
              <a:gd name="connsiteX81" fmla="*/ 6299200 w 8696960"/>
              <a:gd name="connsiteY81" fmla="*/ 467360 h 1595120"/>
              <a:gd name="connsiteX82" fmla="*/ 7609840 w 8696960"/>
              <a:gd name="connsiteY82" fmla="*/ 477520 h 1595120"/>
              <a:gd name="connsiteX83" fmla="*/ 7762240 w 8696960"/>
              <a:gd name="connsiteY83" fmla="*/ 497840 h 1595120"/>
              <a:gd name="connsiteX84" fmla="*/ 7823200 w 8696960"/>
              <a:gd name="connsiteY84" fmla="*/ 508000 h 1595120"/>
              <a:gd name="connsiteX85" fmla="*/ 8128000 w 8696960"/>
              <a:gd name="connsiteY85" fmla="*/ 518160 h 1595120"/>
              <a:gd name="connsiteX86" fmla="*/ 8524240 w 8696960"/>
              <a:gd name="connsiteY86" fmla="*/ 538480 h 1595120"/>
              <a:gd name="connsiteX87" fmla="*/ 8696960 w 8696960"/>
              <a:gd name="connsiteY87" fmla="*/ 538480 h 159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696960" h="1595120">
                <a:moveTo>
                  <a:pt x="0" y="599440"/>
                </a:moveTo>
                <a:cubicBezTo>
                  <a:pt x="20320" y="602827"/>
                  <a:pt x="40360" y="609600"/>
                  <a:pt x="60960" y="609600"/>
                </a:cubicBezTo>
                <a:cubicBezTo>
                  <a:pt x="115252" y="609600"/>
                  <a:pt x="169472" y="604587"/>
                  <a:pt x="223520" y="599440"/>
                </a:cubicBezTo>
                <a:cubicBezTo>
                  <a:pt x="240711" y="597803"/>
                  <a:pt x="257252" y="591906"/>
                  <a:pt x="274320" y="589280"/>
                </a:cubicBezTo>
                <a:cubicBezTo>
                  <a:pt x="301307" y="585128"/>
                  <a:pt x="328507" y="582507"/>
                  <a:pt x="355600" y="579120"/>
                </a:cubicBezTo>
                <a:cubicBezTo>
                  <a:pt x="458034" y="544975"/>
                  <a:pt x="299145" y="597072"/>
                  <a:pt x="426720" y="558800"/>
                </a:cubicBezTo>
                <a:cubicBezTo>
                  <a:pt x="572477" y="515073"/>
                  <a:pt x="390883" y="562679"/>
                  <a:pt x="568960" y="518160"/>
                </a:cubicBezTo>
                <a:cubicBezTo>
                  <a:pt x="593905" y="511924"/>
                  <a:pt x="636036" y="500706"/>
                  <a:pt x="660400" y="497840"/>
                </a:cubicBezTo>
                <a:cubicBezTo>
                  <a:pt x="700902" y="493075"/>
                  <a:pt x="741742" y="491738"/>
                  <a:pt x="782320" y="487680"/>
                </a:cubicBezTo>
                <a:cubicBezTo>
                  <a:pt x="809489" y="484963"/>
                  <a:pt x="836507" y="480907"/>
                  <a:pt x="863600" y="477520"/>
                </a:cubicBezTo>
                <a:lnTo>
                  <a:pt x="1544320" y="487680"/>
                </a:lnTo>
                <a:cubicBezTo>
                  <a:pt x="1558278" y="488073"/>
                  <a:pt x="1570996" y="497840"/>
                  <a:pt x="1584960" y="497840"/>
                </a:cubicBezTo>
                <a:cubicBezTo>
                  <a:pt x="1676463" y="497840"/>
                  <a:pt x="1767840" y="491067"/>
                  <a:pt x="1859280" y="487680"/>
                </a:cubicBezTo>
                <a:cubicBezTo>
                  <a:pt x="1879600" y="480907"/>
                  <a:pt x="1902418" y="479241"/>
                  <a:pt x="1920240" y="467360"/>
                </a:cubicBezTo>
                <a:lnTo>
                  <a:pt x="2042160" y="386080"/>
                </a:lnTo>
                <a:cubicBezTo>
                  <a:pt x="2052320" y="379307"/>
                  <a:pt x="2063105" y="373388"/>
                  <a:pt x="2072640" y="365760"/>
                </a:cubicBezTo>
                <a:cubicBezTo>
                  <a:pt x="2106507" y="338667"/>
                  <a:pt x="2138154" y="308538"/>
                  <a:pt x="2174240" y="284480"/>
                </a:cubicBezTo>
                <a:cubicBezTo>
                  <a:pt x="2184400" y="277707"/>
                  <a:pt x="2195594" y="272272"/>
                  <a:pt x="2204720" y="264160"/>
                </a:cubicBezTo>
                <a:cubicBezTo>
                  <a:pt x="2309112" y="171368"/>
                  <a:pt x="2226984" y="228998"/>
                  <a:pt x="2296160" y="182880"/>
                </a:cubicBezTo>
                <a:cubicBezTo>
                  <a:pt x="2325716" y="138545"/>
                  <a:pt x="2303857" y="162868"/>
                  <a:pt x="2346960" y="132080"/>
                </a:cubicBezTo>
                <a:cubicBezTo>
                  <a:pt x="2357698" y="124410"/>
                  <a:pt x="2402117" y="89261"/>
                  <a:pt x="2418080" y="81280"/>
                </a:cubicBezTo>
                <a:cubicBezTo>
                  <a:pt x="2438280" y="71180"/>
                  <a:pt x="2510873" y="45382"/>
                  <a:pt x="2529840" y="40640"/>
                </a:cubicBezTo>
                <a:cubicBezTo>
                  <a:pt x="2543387" y="37253"/>
                  <a:pt x="2557054" y="34316"/>
                  <a:pt x="2570480" y="30480"/>
                </a:cubicBezTo>
                <a:cubicBezTo>
                  <a:pt x="2580778" y="27538"/>
                  <a:pt x="2590381" y="21990"/>
                  <a:pt x="2600960" y="20320"/>
                </a:cubicBezTo>
                <a:cubicBezTo>
                  <a:pt x="2654900" y="11803"/>
                  <a:pt x="2763520" y="0"/>
                  <a:pt x="2763520" y="0"/>
                </a:cubicBezTo>
                <a:cubicBezTo>
                  <a:pt x="2834640" y="6773"/>
                  <a:pt x="2907139" y="4822"/>
                  <a:pt x="2976880" y="20320"/>
                </a:cubicBezTo>
                <a:cubicBezTo>
                  <a:pt x="3000720" y="25618"/>
                  <a:pt x="3017520" y="47413"/>
                  <a:pt x="3037840" y="60960"/>
                </a:cubicBezTo>
                <a:lnTo>
                  <a:pt x="3068320" y="81280"/>
                </a:lnTo>
                <a:cubicBezTo>
                  <a:pt x="3084402" y="105402"/>
                  <a:pt x="3100217" y="130346"/>
                  <a:pt x="3119120" y="152400"/>
                </a:cubicBezTo>
                <a:cubicBezTo>
                  <a:pt x="3128471" y="163309"/>
                  <a:pt x="3141249" y="171188"/>
                  <a:pt x="3149600" y="182880"/>
                </a:cubicBezTo>
                <a:cubicBezTo>
                  <a:pt x="3158403" y="195205"/>
                  <a:pt x="3162565" y="210280"/>
                  <a:pt x="3169920" y="223520"/>
                </a:cubicBezTo>
                <a:cubicBezTo>
                  <a:pt x="3194717" y="268154"/>
                  <a:pt x="3216222" y="305188"/>
                  <a:pt x="3261360" y="335280"/>
                </a:cubicBezTo>
                <a:cubicBezTo>
                  <a:pt x="3271520" y="342053"/>
                  <a:pt x="3281965" y="348418"/>
                  <a:pt x="3291840" y="355600"/>
                </a:cubicBezTo>
                <a:cubicBezTo>
                  <a:pt x="3319229" y="375519"/>
                  <a:pt x="3344080" y="399136"/>
                  <a:pt x="3373120" y="416560"/>
                </a:cubicBezTo>
                <a:cubicBezTo>
                  <a:pt x="3405809" y="436173"/>
                  <a:pt x="3448808" y="458889"/>
                  <a:pt x="3474720" y="487680"/>
                </a:cubicBezTo>
                <a:cubicBezTo>
                  <a:pt x="3491057" y="505832"/>
                  <a:pt x="3495823" y="533987"/>
                  <a:pt x="3515360" y="548640"/>
                </a:cubicBezTo>
                <a:cubicBezTo>
                  <a:pt x="3528907" y="558800"/>
                  <a:pt x="3543256" y="567969"/>
                  <a:pt x="3556000" y="579120"/>
                </a:cubicBezTo>
                <a:cubicBezTo>
                  <a:pt x="3594264" y="612601"/>
                  <a:pt x="3597828" y="621344"/>
                  <a:pt x="3627120" y="660400"/>
                </a:cubicBezTo>
                <a:cubicBezTo>
                  <a:pt x="3644924" y="713811"/>
                  <a:pt x="3626871" y="674799"/>
                  <a:pt x="3677920" y="731520"/>
                </a:cubicBezTo>
                <a:cubicBezTo>
                  <a:pt x="3695615" y="751181"/>
                  <a:pt x="3710672" y="773143"/>
                  <a:pt x="3728720" y="792480"/>
                </a:cubicBezTo>
                <a:cubicBezTo>
                  <a:pt x="3758131" y="823992"/>
                  <a:pt x="3796250" y="848054"/>
                  <a:pt x="3820160" y="883920"/>
                </a:cubicBezTo>
                <a:cubicBezTo>
                  <a:pt x="3826933" y="894080"/>
                  <a:pt x="3831846" y="905766"/>
                  <a:pt x="3840480" y="914400"/>
                </a:cubicBezTo>
                <a:cubicBezTo>
                  <a:pt x="3855814" y="929734"/>
                  <a:pt x="3874960" y="940760"/>
                  <a:pt x="3891280" y="955040"/>
                </a:cubicBezTo>
                <a:cubicBezTo>
                  <a:pt x="3902093" y="964502"/>
                  <a:pt x="3910722" y="976322"/>
                  <a:pt x="3921760" y="985520"/>
                </a:cubicBezTo>
                <a:cubicBezTo>
                  <a:pt x="3931141" y="993337"/>
                  <a:pt x="3942969" y="997893"/>
                  <a:pt x="3952240" y="1005840"/>
                </a:cubicBezTo>
                <a:cubicBezTo>
                  <a:pt x="4031061" y="1073401"/>
                  <a:pt x="3963421" y="1018884"/>
                  <a:pt x="4013200" y="1076960"/>
                </a:cubicBezTo>
                <a:cubicBezTo>
                  <a:pt x="4025668" y="1091506"/>
                  <a:pt x="4040293" y="1104053"/>
                  <a:pt x="4053840" y="1117600"/>
                </a:cubicBezTo>
                <a:cubicBezTo>
                  <a:pt x="4076793" y="1186459"/>
                  <a:pt x="4068132" y="1172532"/>
                  <a:pt x="4155440" y="1259840"/>
                </a:cubicBezTo>
                <a:cubicBezTo>
                  <a:pt x="4165600" y="1270000"/>
                  <a:pt x="4175011" y="1280969"/>
                  <a:pt x="4185920" y="1290320"/>
                </a:cubicBezTo>
                <a:cubicBezTo>
                  <a:pt x="4198777" y="1301340"/>
                  <a:pt x="4213703" y="1309780"/>
                  <a:pt x="4226560" y="1320800"/>
                </a:cubicBezTo>
                <a:cubicBezTo>
                  <a:pt x="4237469" y="1330151"/>
                  <a:pt x="4246002" y="1342082"/>
                  <a:pt x="4257040" y="1351280"/>
                </a:cubicBezTo>
                <a:cubicBezTo>
                  <a:pt x="4266421" y="1359097"/>
                  <a:pt x="4278139" y="1363783"/>
                  <a:pt x="4287520" y="1371600"/>
                </a:cubicBezTo>
                <a:cubicBezTo>
                  <a:pt x="4298558" y="1380798"/>
                  <a:pt x="4307187" y="1392618"/>
                  <a:pt x="4318000" y="1402080"/>
                </a:cubicBezTo>
                <a:cubicBezTo>
                  <a:pt x="4334320" y="1416360"/>
                  <a:pt x="4352592" y="1428313"/>
                  <a:pt x="4368800" y="1442720"/>
                </a:cubicBezTo>
                <a:cubicBezTo>
                  <a:pt x="4406965" y="1476644"/>
                  <a:pt x="4418668" y="1503307"/>
                  <a:pt x="4470400" y="1524000"/>
                </a:cubicBezTo>
                <a:cubicBezTo>
                  <a:pt x="4541087" y="1552275"/>
                  <a:pt x="4503898" y="1538553"/>
                  <a:pt x="4582160" y="1564640"/>
                </a:cubicBezTo>
                <a:cubicBezTo>
                  <a:pt x="4592320" y="1568027"/>
                  <a:pt x="4603061" y="1570011"/>
                  <a:pt x="4612640" y="1574800"/>
                </a:cubicBezTo>
                <a:lnTo>
                  <a:pt x="4653280" y="1595120"/>
                </a:lnTo>
                <a:cubicBezTo>
                  <a:pt x="4711482" y="1590059"/>
                  <a:pt x="4861478" y="1583163"/>
                  <a:pt x="4947920" y="1564640"/>
                </a:cubicBezTo>
                <a:cubicBezTo>
                  <a:pt x="4975227" y="1558788"/>
                  <a:pt x="5002107" y="1551093"/>
                  <a:pt x="5029200" y="1544320"/>
                </a:cubicBezTo>
                <a:cubicBezTo>
                  <a:pt x="5042747" y="1540933"/>
                  <a:pt x="5055984" y="1535892"/>
                  <a:pt x="5069840" y="1534160"/>
                </a:cubicBezTo>
                <a:cubicBezTo>
                  <a:pt x="5096933" y="1530773"/>
                  <a:pt x="5123951" y="1526717"/>
                  <a:pt x="5151120" y="1524000"/>
                </a:cubicBezTo>
                <a:cubicBezTo>
                  <a:pt x="5191698" y="1519942"/>
                  <a:pt x="5232462" y="1517898"/>
                  <a:pt x="5273040" y="1513840"/>
                </a:cubicBezTo>
                <a:cubicBezTo>
                  <a:pt x="5300209" y="1511123"/>
                  <a:pt x="5327151" y="1506397"/>
                  <a:pt x="5354320" y="1503680"/>
                </a:cubicBezTo>
                <a:cubicBezTo>
                  <a:pt x="5425144" y="1496598"/>
                  <a:pt x="5472195" y="1497806"/>
                  <a:pt x="5537200" y="1483360"/>
                </a:cubicBezTo>
                <a:cubicBezTo>
                  <a:pt x="5577436" y="1474419"/>
                  <a:pt x="5589353" y="1458751"/>
                  <a:pt x="5628640" y="1432560"/>
                </a:cubicBezTo>
                <a:lnTo>
                  <a:pt x="5659120" y="1412240"/>
                </a:lnTo>
                <a:cubicBezTo>
                  <a:pt x="5669280" y="1405467"/>
                  <a:pt x="5680966" y="1400554"/>
                  <a:pt x="5689600" y="1391920"/>
                </a:cubicBezTo>
                <a:cubicBezTo>
                  <a:pt x="5699760" y="1381760"/>
                  <a:pt x="5708388" y="1369791"/>
                  <a:pt x="5720080" y="1361440"/>
                </a:cubicBezTo>
                <a:cubicBezTo>
                  <a:pt x="5732405" y="1352637"/>
                  <a:pt x="5747570" y="1348634"/>
                  <a:pt x="5760720" y="1341120"/>
                </a:cubicBezTo>
                <a:cubicBezTo>
                  <a:pt x="5793725" y="1322260"/>
                  <a:pt x="5793662" y="1318338"/>
                  <a:pt x="5821680" y="1290320"/>
                </a:cubicBezTo>
                <a:cubicBezTo>
                  <a:pt x="5847217" y="1213708"/>
                  <a:pt x="5812769" y="1308142"/>
                  <a:pt x="5852160" y="1229360"/>
                </a:cubicBezTo>
                <a:cubicBezTo>
                  <a:pt x="5856949" y="1219781"/>
                  <a:pt x="5858933" y="1209040"/>
                  <a:pt x="5862320" y="1198880"/>
                </a:cubicBezTo>
                <a:cubicBezTo>
                  <a:pt x="5867310" y="1069151"/>
                  <a:pt x="5861673" y="978916"/>
                  <a:pt x="5882640" y="863600"/>
                </a:cubicBezTo>
                <a:cubicBezTo>
                  <a:pt x="5890580" y="819928"/>
                  <a:pt x="5892079" y="830564"/>
                  <a:pt x="5902960" y="792480"/>
                </a:cubicBezTo>
                <a:cubicBezTo>
                  <a:pt x="5906796" y="779054"/>
                  <a:pt x="5909284" y="765266"/>
                  <a:pt x="5913120" y="751840"/>
                </a:cubicBezTo>
                <a:cubicBezTo>
                  <a:pt x="5923341" y="716067"/>
                  <a:pt x="5934811" y="689509"/>
                  <a:pt x="5963920" y="660400"/>
                </a:cubicBezTo>
                <a:cubicBezTo>
                  <a:pt x="5977467" y="646853"/>
                  <a:pt x="5990241" y="632488"/>
                  <a:pt x="6004560" y="619760"/>
                </a:cubicBezTo>
                <a:cubicBezTo>
                  <a:pt x="6020768" y="605353"/>
                  <a:pt x="6040026" y="594454"/>
                  <a:pt x="6055360" y="579120"/>
                </a:cubicBezTo>
                <a:cubicBezTo>
                  <a:pt x="6108837" y="525643"/>
                  <a:pt x="6060451" y="550085"/>
                  <a:pt x="6116320" y="518160"/>
                </a:cubicBezTo>
                <a:cubicBezTo>
                  <a:pt x="6134113" y="507992"/>
                  <a:pt x="6165520" y="492064"/>
                  <a:pt x="6187440" y="487680"/>
                </a:cubicBezTo>
                <a:cubicBezTo>
                  <a:pt x="6369461" y="451276"/>
                  <a:pt x="6178722" y="497480"/>
                  <a:pt x="6299200" y="467360"/>
                </a:cubicBezTo>
                <a:lnTo>
                  <a:pt x="7609840" y="477520"/>
                </a:lnTo>
                <a:cubicBezTo>
                  <a:pt x="7622769" y="477709"/>
                  <a:pt x="7744879" y="495169"/>
                  <a:pt x="7762240" y="497840"/>
                </a:cubicBezTo>
                <a:cubicBezTo>
                  <a:pt x="7782601" y="500972"/>
                  <a:pt x="7802631" y="506857"/>
                  <a:pt x="7823200" y="508000"/>
                </a:cubicBezTo>
                <a:cubicBezTo>
                  <a:pt x="7924700" y="513639"/>
                  <a:pt x="8026400" y="514773"/>
                  <a:pt x="8128000" y="518160"/>
                </a:cubicBezTo>
                <a:cubicBezTo>
                  <a:pt x="8297254" y="530250"/>
                  <a:pt x="8325253" y="533742"/>
                  <a:pt x="8524240" y="538480"/>
                </a:cubicBezTo>
                <a:cubicBezTo>
                  <a:pt x="8581797" y="539850"/>
                  <a:pt x="8639387" y="538480"/>
                  <a:pt x="8696960" y="538480"/>
                </a:cubicBezTo>
              </a:path>
            </a:pathLst>
          </a:cu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53DD676-D716-CCB0-B76A-20374607E2B1}"/>
              </a:ext>
            </a:extLst>
          </p:cNvPr>
          <p:cNvSpPr txBox="1"/>
          <p:nvPr/>
        </p:nvSpPr>
        <p:spPr>
          <a:xfrm>
            <a:off x="182179" y="2110863"/>
            <a:ext cx="2357284" cy="4616648"/>
          </a:xfrm>
          <a:prstGeom prst="rect">
            <a:avLst/>
          </a:prstGeom>
          <a:noFill/>
        </p:spPr>
        <p:txBody>
          <a:bodyPr wrap="square" rtlCol="0">
            <a:spAutoFit/>
          </a:bodyPr>
          <a:lstStyle/>
          <a:p>
            <a:pPr marL="285750" indent="-285750">
              <a:buFont typeface="Arial" panose="020B0604020202020204" pitchFamily="34" charset="0"/>
              <a:buChar char="•"/>
            </a:pPr>
            <a:r>
              <a:rPr lang="en-US" sz="1400" dirty="0"/>
              <a:t>Sequence conservation varies across the length of a gene (i.e. conserved motifs vs unique mutations)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Static sequence alignment filters miss this variation.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Implement variable, sliding-window, </a:t>
            </a:r>
            <a:r>
              <a:rPr lang="en-US" sz="1400" dirty="0" err="1"/>
              <a:t>bitscore</a:t>
            </a:r>
            <a:r>
              <a:rPr lang="en-US" sz="1400" dirty="0"/>
              <a:t> threshold that can be more or less stringent as needed.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Fewer false positives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Fewer false negatives</a:t>
            </a:r>
          </a:p>
          <a:p>
            <a:pPr marL="285750" indent="-285750">
              <a:buFont typeface="Arial" panose="020B0604020202020204" pitchFamily="34" charset="0"/>
              <a:buChar char="•"/>
            </a:pPr>
            <a:endParaRPr lang="en-US" sz="1400" dirty="0"/>
          </a:p>
          <a:p>
            <a:endParaRPr lang="en-US" sz="1400" dirty="0"/>
          </a:p>
        </p:txBody>
      </p:sp>
      <p:cxnSp>
        <p:nvCxnSpPr>
          <p:cNvPr id="4" name="Straight Connector 3">
            <a:extLst>
              <a:ext uri="{FF2B5EF4-FFF2-40B4-BE49-F238E27FC236}">
                <a16:creationId xmlns:a16="http://schemas.microsoft.com/office/drawing/2014/main" id="{6EE3324F-96D0-BA38-440E-BE13CEBE8F44}"/>
              </a:ext>
            </a:extLst>
          </p:cNvPr>
          <p:cNvCxnSpPr>
            <a:cxnSpLocks/>
          </p:cNvCxnSpPr>
          <p:nvPr/>
        </p:nvCxnSpPr>
        <p:spPr>
          <a:xfrm>
            <a:off x="2816139" y="3506585"/>
            <a:ext cx="8404337"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A56D8DF-B61F-DB91-1CEB-B8FA8EAD32FD}"/>
              </a:ext>
            </a:extLst>
          </p:cNvPr>
          <p:cNvSpPr txBox="1"/>
          <p:nvPr/>
        </p:nvSpPr>
        <p:spPr>
          <a:xfrm>
            <a:off x="10817931" y="3461845"/>
            <a:ext cx="1174420" cy="923330"/>
          </a:xfrm>
          <a:prstGeom prst="rect">
            <a:avLst/>
          </a:prstGeom>
          <a:noFill/>
        </p:spPr>
        <p:txBody>
          <a:bodyPr wrap="square" rtlCol="0">
            <a:spAutoFit/>
          </a:bodyPr>
          <a:lstStyle/>
          <a:p>
            <a:pPr algn="ctr"/>
            <a:r>
              <a:rPr lang="en-US" dirty="0"/>
              <a:t>Static</a:t>
            </a:r>
          </a:p>
          <a:p>
            <a:pPr algn="ctr"/>
            <a:r>
              <a:rPr lang="en-US" dirty="0"/>
              <a:t>threshold</a:t>
            </a:r>
          </a:p>
          <a:p>
            <a:pPr algn="ctr"/>
            <a:r>
              <a:rPr lang="en-US" dirty="0"/>
              <a:t>filter</a:t>
            </a:r>
          </a:p>
        </p:txBody>
      </p:sp>
      <p:cxnSp>
        <p:nvCxnSpPr>
          <p:cNvPr id="6" name="Straight Arrow Connector 5">
            <a:extLst>
              <a:ext uri="{FF2B5EF4-FFF2-40B4-BE49-F238E27FC236}">
                <a16:creationId xmlns:a16="http://schemas.microsoft.com/office/drawing/2014/main" id="{F510B319-8EC3-302E-D2EF-077469DCA1B5}"/>
              </a:ext>
            </a:extLst>
          </p:cNvPr>
          <p:cNvCxnSpPr>
            <a:cxnSpLocks/>
          </p:cNvCxnSpPr>
          <p:nvPr/>
        </p:nvCxnSpPr>
        <p:spPr>
          <a:xfrm>
            <a:off x="2775564" y="6517526"/>
            <a:ext cx="86375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160C5D-A57A-346A-6597-C859E4FE3291}"/>
              </a:ext>
            </a:extLst>
          </p:cNvPr>
          <p:cNvSpPr txBox="1"/>
          <p:nvPr/>
        </p:nvSpPr>
        <p:spPr>
          <a:xfrm>
            <a:off x="2728529" y="6487458"/>
            <a:ext cx="1967647" cy="369332"/>
          </a:xfrm>
          <a:prstGeom prst="rect">
            <a:avLst/>
          </a:prstGeom>
          <a:noFill/>
        </p:spPr>
        <p:txBody>
          <a:bodyPr wrap="square" rtlCol="0">
            <a:spAutoFit/>
          </a:bodyPr>
          <a:lstStyle/>
          <a:p>
            <a:r>
              <a:rPr lang="en-US" dirty="0"/>
              <a:t>sequence position</a:t>
            </a:r>
          </a:p>
        </p:txBody>
      </p:sp>
    </p:spTree>
    <p:extLst>
      <p:ext uri="{BB962C8B-B14F-4D97-AF65-F5344CB8AC3E}">
        <p14:creationId xmlns:p14="http://schemas.microsoft.com/office/powerpoint/2010/main" val="637747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0C53064-8131-4801-AA69-A7FE833139E9}"/>
              </a:ext>
            </a:extLst>
          </p:cNvPr>
          <p:cNvSpPr txBox="1"/>
          <p:nvPr/>
        </p:nvSpPr>
        <p:spPr>
          <a:xfrm>
            <a:off x="397960" y="5979119"/>
            <a:ext cx="11396080" cy="646331"/>
          </a:xfrm>
          <a:prstGeom prst="rect">
            <a:avLst/>
          </a:prstGeom>
          <a:noFill/>
        </p:spPr>
        <p:txBody>
          <a:bodyPr wrap="square" rtlCol="0">
            <a:spAutoFit/>
          </a:bodyPr>
          <a:lstStyle/>
          <a:p>
            <a:r>
              <a:rPr lang="en-US" dirty="0"/>
              <a:t>ROC curve: Receiver operating characteristic curve measures the diagnostic ability of a binary classifier system as its discrimination threshold is varied.</a:t>
            </a:r>
          </a:p>
        </p:txBody>
      </p:sp>
      <p:grpSp>
        <p:nvGrpSpPr>
          <p:cNvPr id="10" name="Group 9">
            <a:extLst>
              <a:ext uri="{FF2B5EF4-FFF2-40B4-BE49-F238E27FC236}">
                <a16:creationId xmlns:a16="http://schemas.microsoft.com/office/drawing/2014/main" id="{3F0675CF-13CE-15C1-A73F-E2EA9A6BC19F}"/>
              </a:ext>
            </a:extLst>
          </p:cNvPr>
          <p:cNvGrpSpPr/>
          <p:nvPr/>
        </p:nvGrpSpPr>
        <p:grpSpPr>
          <a:xfrm>
            <a:off x="0" y="0"/>
            <a:ext cx="12192001" cy="1115455"/>
            <a:chOff x="0" y="0"/>
            <a:chExt cx="12192001" cy="1115455"/>
          </a:xfrm>
        </p:grpSpPr>
        <p:sp>
          <p:nvSpPr>
            <p:cNvPr id="11" name="Rectangle 10">
              <a:extLst>
                <a:ext uri="{FF2B5EF4-FFF2-40B4-BE49-F238E27FC236}">
                  <a16:creationId xmlns:a16="http://schemas.microsoft.com/office/drawing/2014/main" id="{0BB4C329-71B4-E735-A0A8-781C32177C89}"/>
                </a:ext>
              </a:extLst>
            </p:cNvPr>
            <p:cNvSpPr/>
            <p:nvPr/>
          </p:nvSpPr>
          <p:spPr>
            <a:xfrm>
              <a:off x="0" y="0"/>
              <a:ext cx="12192000" cy="914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535F67F-62AF-6A3C-60F4-86FB1E40CE86}"/>
                </a:ext>
              </a:extLst>
            </p:cNvPr>
            <p:cNvSpPr txBox="1"/>
            <p:nvPr/>
          </p:nvSpPr>
          <p:spPr>
            <a:xfrm>
              <a:off x="0" y="284189"/>
              <a:ext cx="12192000" cy="369332"/>
            </a:xfrm>
            <a:prstGeom prst="rect">
              <a:avLst/>
            </a:prstGeom>
            <a:noFill/>
          </p:spPr>
          <p:txBody>
            <a:bodyPr wrap="square" rtlCol="0">
              <a:spAutoFit/>
            </a:bodyPr>
            <a:lstStyle/>
            <a:p>
              <a:pPr algn="ctr"/>
              <a:r>
                <a:rPr lang="en-US" dirty="0"/>
                <a:t>Algorithmically determine the optimal adaptive threshold.</a:t>
              </a:r>
            </a:p>
          </p:txBody>
        </p:sp>
        <p:sp>
          <p:nvSpPr>
            <p:cNvPr id="13" name="TextBox 12">
              <a:extLst>
                <a:ext uri="{FF2B5EF4-FFF2-40B4-BE49-F238E27FC236}">
                  <a16:creationId xmlns:a16="http://schemas.microsoft.com/office/drawing/2014/main" id="{D3885D40-A69A-DD49-8921-E6D19C2C5342}"/>
                </a:ext>
              </a:extLst>
            </p:cNvPr>
            <p:cNvSpPr txBox="1"/>
            <p:nvPr/>
          </p:nvSpPr>
          <p:spPr>
            <a:xfrm>
              <a:off x="1" y="746123"/>
              <a:ext cx="12192000" cy="369332"/>
            </a:xfrm>
            <a:prstGeom prst="rect">
              <a:avLst/>
            </a:prstGeom>
            <a:noFill/>
          </p:spPr>
          <p:txBody>
            <a:bodyPr wrap="square" rtlCol="0">
              <a:spAutoFit/>
            </a:bodyPr>
            <a:lstStyle/>
            <a:p>
              <a:pPr algn="ctr"/>
              <a:r>
                <a:rPr lang="en-US" dirty="0"/>
                <a:t>#########################################################################################################</a:t>
              </a:r>
            </a:p>
          </p:txBody>
        </p:sp>
      </p:grpSp>
      <p:pic>
        <p:nvPicPr>
          <p:cNvPr id="5" name="Picture 4">
            <a:extLst>
              <a:ext uri="{FF2B5EF4-FFF2-40B4-BE49-F238E27FC236}">
                <a16:creationId xmlns:a16="http://schemas.microsoft.com/office/drawing/2014/main" id="{494C9576-6E26-C131-80EF-D561121BD3DC}"/>
              </a:ext>
            </a:extLst>
          </p:cNvPr>
          <p:cNvPicPr>
            <a:picLocks noChangeAspect="1"/>
          </p:cNvPicPr>
          <p:nvPr/>
        </p:nvPicPr>
        <p:blipFill>
          <a:blip r:embed="rId3"/>
          <a:stretch>
            <a:fillRect/>
          </a:stretch>
        </p:blipFill>
        <p:spPr>
          <a:xfrm>
            <a:off x="2778626" y="1151618"/>
            <a:ext cx="9246476" cy="4561388"/>
          </a:xfrm>
          <a:prstGeom prst="rect">
            <a:avLst/>
          </a:prstGeom>
        </p:spPr>
      </p:pic>
      <p:sp>
        <p:nvSpPr>
          <p:cNvPr id="4" name="TextBox 3">
            <a:extLst>
              <a:ext uri="{FF2B5EF4-FFF2-40B4-BE49-F238E27FC236}">
                <a16:creationId xmlns:a16="http://schemas.microsoft.com/office/drawing/2014/main" id="{BC22E35E-E73D-BC99-E5F2-509A43766393}"/>
              </a:ext>
            </a:extLst>
          </p:cNvPr>
          <p:cNvSpPr txBox="1"/>
          <p:nvPr/>
        </p:nvSpPr>
        <p:spPr>
          <a:xfrm>
            <a:off x="6855233" y="5619929"/>
            <a:ext cx="5071898" cy="246221"/>
          </a:xfrm>
          <a:prstGeom prst="rect">
            <a:avLst/>
          </a:prstGeom>
          <a:noFill/>
        </p:spPr>
        <p:txBody>
          <a:bodyPr wrap="square">
            <a:spAutoFit/>
          </a:bodyPr>
          <a:lstStyle/>
          <a:p>
            <a:r>
              <a:rPr lang="en-US" sz="1000" b="1" i="0" dirty="0">
                <a:solidFill>
                  <a:srgbClr val="222222"/>
                </a:solidFill>
                <a:effectLst/>
                <a:latin typeface="Arial" panose="020B0604020202020204" pitchFamily="34" charset="0"/>
              </a:rPr>
              <a:t>Fig. 1:</a:t>
            </a:r>
            <a:r>
              <a:rPr lang="en-US" sz="1000" b="0" i="0" dirty="0">
                <a:solidFill>
                  <a:srgbClr val="222222"/>
                </a:solidFill>
                <a:effectLst/>
                <a:latin typeface="Arial" panose="020B0604020202020204" pitchFamily="34" charset="0"/>
              </a:rPr>
              <a:t> Orellana LH, Rodriguez-R LM, Konstantinidis KT. Nucleic acids research. 2017.</a:t>
            </a:r>
            <a:endParaRPr lang="en-US" sz="1000" dirty="0"/>
          </a:p>
        </p:txBody>
      </p:sp>
      <p:sp>
        <p:nvSpPr>
          <p:cNvPr id="8" name="TextBox 7">
            <a:extLst>
              <a:ext uri="{FF2B5EF4-FFF2-40B4-BE49-F238E27FC236}">
                <a16:creationId xmlns:a16="http://schemas.microsoft.com/office/drawing/2014/main" id="{E326A276-A167-7880-5E5A-B6B915BFB5DC}"/>
              </a:ext>
            </a:extLst>
          </p:cNvPr>
          <p:cNvSpPr txBox="1"/>
          <p:nvPr/>
        </p:nvSpPr>
        <p:spPr>
          <a:xfrm>
            <a:off x="421342" y="1381568"/>
            <a:ext cx="2357284"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Collect gene and genome sequences for target functions, and non-target similar sequences.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Use ROC curve to determine optimal threshold value across a sliding window.</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Apply variable </a:t>
            </a:r>
            <a:r>
              <a:rPr lang="en-US" sz="1400" dirty="0" err="1"/>
              <a:t>bitscore</a:t>
            </a:r>
            <a:r>
              <a:rPr lang="en-US" sz="1400" dirty="0"/>
              <a:t> filter to real world datasets.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Developed, validated, and published for </a:t>
            </a:r>
            <a:r>
              <a:rPr lang="en-US" sz="1400" dirty="0" err="1"/>
              <a:t>nirK</a:t>
            </a:r>
            <a:r>
              <a:rPr lang="en-US" sz="1400" dirty="0"/>
              <a:t> and </a:t>
            </a:r>
            <a:r>
              <a:rPr lang="en-US" sz="1400" dirty="0" err="1"/>
              <a:t>nosZ</a:t>
            </a:r>
            <a:r>
              <a:rPr lang="en-US" sz="1400" dirty="0"/>
              <a:t> by colleagues in 2016.</a:t>
            </a:r>
          </a:p>
          <a:p>
            <a:endParaRPr lang="en-US" sz="1400" dirty="0"/>
          </a:p>
        </p:txBody>
      </p:sp>
    </p:spTree>
    <p:extLst>
      <p:ext uri="{BB962C8B-B14F-4D97-AF65-F5344CB8AC3E}">
        <p14:creationId xmlns:p14="http://schemas.microsoft.com/office/powerpoint/2010/main" val="4000791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8916</TotalTime>
  <Words>1799</Words>
  <Application>Microsoft Macintosh PowerPoint</Application>
  <PresentationFormat>Widescreen</PresentationFormat>
  <Paragraphs>248</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Dreaming Outloud Pro</vt:lpstr>
      <vt:lpstr>Office Theme</vt:lpstr>
      <vt:lpstr>Monitoring environmental gene abundance of ARGs in situ with ROCker.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environmental gene abundance of ARGs in situ with ROCker.</dc:title>
  <dc:creator>Conrad, Roth E</dc:creator>
  <cp:lastModifiedBy>Conrad, Roth E</cp:lastModifiedBy>
  <cp:revision>18</cp:revision>
  <dcterms:created xsi:type="dcterms:W3CDTF">2022-09-28T15:39:52Z</dcterms:created>
  <dcterms:modified xsi:type="dcterms:W3CDTF">2022-12-16T21:22:23Z</dcterms:modified>
</cp:coreProperties>
</file>